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_rels/.rels" ContentType="application/vnd.openxmlformats-package.relationships+xml"/>
  <Override PartName="/ppt/presentation.xml" ContentType="application/vnd.openxmlformats-officedocument.presentationml.presentation.main+xml"/>
  <Override PartName="/ppt/presProps.xml" ContentType="application/vnd.openxmlformats-officedocument.presentationml.presPro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10.xml" ContentType="application/vnd.openxmlformats-officedocument.theme+xml"/>
  <Override PartName="/ppt/theme/theme8.xml" ContentType="application/vnd.openxmlformats-officedocument.theme+xml"/>
  <Override PartName="/ppt/theme/theme11.xml" ContentType="application/vnd.openxmlformats-officedocument.theme+xml"/>
  <Override PartName="/ppt/theme/theme9.xml" ContentType="application/vnd.openxmlformats-officedocument.theme+xml"/>
  <Override PartName="/ppt/slideMasters/_rels/slideMaster9.xml.rels" ContentType="application/vnd.openxmlformats-package.relationships+xml"/>
  <Override PartName="/ppt/slideMasters/_rels/slideMaster10.xml.rels" ContentType="application/vnd.openxmlformats-package.relationships+xml"/>
  <Override PartName="/ppt/slideMasters/_rels/slideMaster11.xml.rels" ContentType="application/vnd.openxmlformats-package.relationships+xml"/>
  <Override PartName="/ppt/slideMasters/_rels/slideMaster8.xml.rels" ContentType="application/vnd.openxmlformats-package.relationships+xml"/>
  <Override PartName="/ppt/slideMasters/_rels/slideMaster7.xml.rels" ContentType="application/vnd.openxmlformats-package.relationships+xml"/>
  <Override PartName="/ppt/slideMasters/_rels/slideMaster6.xml.rels" ContentType="application/vnd.openxmlformats-package.relationships+xml"/>
  <Override PartName="/ppt/slideMasters/_rels/slideMaster5.xml.rels" ContentType="application/vnd.openxmlformats-package.relationships+xml"/>
  <Override PartName="/ppt/slideMasters/_rels/slideMaster4.xml.rels" ContentType="application/vnd.openxmlformats-package.relationships+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1.xml" ContentType="application/vnd.openxmlformats-officedocument.presentationml.slideMaster+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10.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_rels/presentation.xml.rels" ContentType="application/vnd.openxmlformats-package.relationships+xml"/>
  <Override PartName="/ppt/slideLayouts/_rels/slideLayout9.xml.rels" ContentType="application/vnd.openxmlformats-package.relationships+xml"/>
  <Override PartName="/ppt/slideLayouts/_rels/slideLayout11.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2.xml.rels" ContentType="application/vnd.openxmlformats-package.relationships+xml"/>
  <Override PartName="/ppt/slideLayouts/_rels/slideLayout1.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media/image1.jpeg" ContentType="image/jpeg"/>
  <Override PartName="/ppt/media/image11.png" ContentType="image/png"/>
  <Override PartName="/ppt/media/image5.png" ContentType="image/png"/>
  <Override PartName="/ppt/media/image2.jpeg" ContentType="image/jpeg"/>
  <Override PartName="/ppt/media/image3.jpeg" ContentType="image/jpeg"/>
  <Override PartName="/ppt/media/image4.jpeg" ContentType="image/jpeg"/>
  <Override PartName="/ppt/media/image6.jpeg" ContentType="image/jpeg"/>
  <Override PartName="/ppt/media/image10.jpeg" ContentType="image/jpeg"/>
  <Override PartName="/ppt/media/image14.png" ContentType="image/png"/>
  <Override PartName="/ppt/media/image7.jpeg" ContentType="image/jpeg"/>
  <Override PartName="/ppt/media/image8.jpeg" ContentType="image/jpeg"/>
  <Override PartName="/ppt/media/image17.png" ContentType="image/png"/>
  <Override PartName="/ppt/media/image12.jpeg" ContentType="image/jpeg"/>
  <Override PartName="/ppt/media/image13.jpeg" ContentType="image/jpeg"/>
  <Override PartName="/ppt/media/image9.jpeg" ContentType="image/jpeg"/>
  <Override PartName="/ppt/media/image15.jpeg" ContentType="image/jpeg"/>
  <Override PartName="/ppt/media/image16.jpeg" ContentType="image/jpeg"/>
  <Override PartName="/ppt/slides/_rels/slide29.xml.rels" ContentType="application/vnd.openxmlformats-package.relationships+xml"/>
  <Override PartName="/ppt/slides/_rels/slide28.xml.rels" ContentType="application/vnd.openxmlformats-package.relationships+xml"/>
  <Override PartName="/ppt/slides/_rels/slide27.xml.rels" ContentType="application/vnd.openxmlformats-package.relationships+xml"/>
  <Override PartName="/ppt/slides/_rels/slide26.xml.rels" ContentType="application/vnd.openxmlformats-package.relationships+xml"/>
  <Override PartName="/ppt/slides/_rels/slide9.xml.rels" ContentType="application/vnd.openxmlformats-package.relationships+xml"/>
  <Override PartName="/ppt/slides/_rels/slide25.xml.rels" ContentType="application/vnd.openxmlformats-package.relationships+xml"/>
  <Override PartName="/ppt/slides/_rels/slide8.xml.rels" ContentType="application/vnd.openxmlformats-package.relationships+xml"/>
  <Override PartName="/ppt/slides/_rels/slide24.xml.rels" ContentType="application/vnd.openxmlformats-package.relationships+xml"/>
  <Override PartName="/ppt/slides/_rels/slide7.xml.rels" ContentType="application/vnd.openxmlformats-package.relationships+xml"/>
  <Override PartName="/ppt/slides/_rels/slide23.xml.rels" ContentType="application/vnd.openxmlformats-package.relationships+xml"/>
  <Override PartName="/ppt/slides/_rels/slide6.xml.rels" ContentType="application/vnd.openxmlformats-package.relationships+xml"/>
  <Override PartName="/ppt/slides/_rels/slide22.xml.rels" ContentType="application/vnd.openxmlformats-package.relationships+xml"/>
  <Override PartName="/ppt/slides/_rels/slide5.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1.xml.rels" ContentType="application/vnd.openxmlformats-package.relationships+xml"/>
  <Override PartName="/ppt/slides/_rels/slide15.xml.rels" ContentType="application/vnd.openxmlformats-package.relationships+xml"/>
  <Override PartName="/ppt/slides/_rels/slide14.xml.rels" ContentType="application/vnd.openxmlformats-package.relationships+xml"/>
  <Override PartName="/ppt/slides/_rels/slide13.xml.rels" ContentType="application/vnd.openxmlformats-package.relationships+xml"/>
  <Override PartName="/ppt/slides/_rels/slide12.xml.rels" ContentType="application/vnd.openxmlformats-package.relationships+xml"/>
  <Override PartName="/ppt/slides/_rels/slide3.xml.rels" ContentType="application/vnd.openxmlformats-package.relationships+xml"/>
  <Override PartName="/ppt/slides/_rels/slide20.xml.rels" ContentType="application/vnd.openxmlformats-package.relationships+xml"/>
  <Override PartName="/ppt/slides/_rels/slide19.xml.rels" ContentType="application/vnd.openxmlformats-package.relationships+xml"/>
  <Override PartName="/ppt/slides/_rels/slide18.xml.rels" ContentType="application/vnd.openxmlformats-package.relationships+xml"/>
  <Override PartName="/ppt/slides/_rels/slide11.xml.rels" ContentType="application/vnd.openxmlformats-package.relationships+xml"/>
  <Override PartName="/ppt/slides/_rels/slide17.xml.rels" ContentType="application/vnd.openxmlformats-package.relationships+xml"/>
  <Override PartName="/ppt/slides/_rels/slide10.xml.rels" ContentType="application/vnd.openxmlformats-package.relationships+xml"/>
  <Override PartName="/ppt/slides/_rels/slide2.xml.rels" ContentType="application/vnd.openxmlformats-package.relationships+xml"/>
  <Override PartName="/ppt/slides/_rels/slide16.xml.rels" ContentType="application/vnd.openxmlformats-package.relationships+xml"/>
  <Override PartName="/ppt/slides/slide16.xml" ContentType="application/vnd.openxmlformats-officedocument.presentationml.slide+xml"/>
  <Override PartName="/ppt/slides/slide2.xml" ContentType="application/vnd.openxmlformats-officedocument.presentationml.slide+xml"/>
  <Override PartName="/ppt/slides/slide10.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20.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xml" ContentType="application/vnd.openxmlformats-officedocument.presentationml.slide+xml"/>
  <Override PartName="/ppt/slides/slide15.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52" r:id="rId4"/>
    <p:sldMasterId id="2147483654" r:id="rId5"/>
    <p:sldMasterId id="2147483656" r:id="rId6"/>
    <p:sldMasterId id="2147483658" r:id="rId7"/>
    <p:sldMasterId id="2147483660" r:id="rId8"/>
    <p:sldMasterId id="2147483662" r:id="rId9"/>
    <p:sldMasterId id="2147483664" r:id="rId10"/>
    <p:sldMasterId id="2147483666" r:id="rId11"/>
    <p:sldMasterId id="2147483668" r:id="rId12"/>
  </p:sldMasterIdLst>
  <p:sldIdLst>
    <p:sldId id="256" r:id="rId13"/>
    <p:sldId id="257" r:id="rId14"/>
    <p:sldId id="258" r:id="rId15"/>
    <p:sldId id="259" r:id="rId16"/>
    <p:sldId id="260" r:id="rId17"/>
    <p:sldId id="261" r:id="rId18"/>
    <p:sldId id="262" r:id="rId19"/>
    <p:sldId id="263" r:id="rId20"/>
    <p:sldId id="264" r:id="rId21"/>
    <p:sldId id="265" r:id="rId22"/>
    <p:sldId id="266" r:id="rId23"/>
    <p:sldId id="267" r:id="rId24"/>
    <p:sldId id="268" r:id="rId25"/>
    <p:sldId id="269" r:id="rId26"/>
    <p:sldId id="270" r:id="rId27"/>
    <p:sldId id="271" r:id="rId28"/>
    <p:sldId id="272" r:id="rId29"/>
    <p:sldId id="273" r:id="rId30"/>
    <p:sldId id="274" r:id="rId31"/>
    <p:sldId id="275" r:id="rId32"/>
    <p:sldId id="276" r:id="rId33"/>
    <p:sldId id="277" r:id="rId34"/>
    <p:sldId id="278" r:id="rId35"/>
    <p:sldId id="279" r:id="rId36"/>
    <p:sldId id="280" r:id="rId37"/>
    <p:sldId id="281" r:id="rId38"/>
    <p:sldId id="282" r:id="rId39"/>
    <p:sldId id="283" r:id="rId40"/>
    <p:sldId id="284" r:id="rId41"/>
  </p:sldIdLst>
  <p:sldSz cx="12192000" cy="6858000"/>
  <p:notesSz cx="7772400" cy="100584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 Target="slides/slide1.xml"/><Relationship Id="rId14" Type="http://schemas.openxmlformats.org/officeDocument/2006/relationships/slide" Target="slides/slide2.xml"/><Relationship Id="rId15" Type="http://schemas.openxmlformats.org/officeDocument/2006/relationships/slide" Target="slides/slide3.xml"/><Relationship Id="rId16" Type="http://schemas.openxmlformats.org/officeDocument/2006/relationships/slide" Target="slides/slide4.xml"/><Relationship Id="rId17" Type="http://schemas.openxmlformats.org/officeDocument/2006/relationships/slide" Target="slides/slide5.xml"/><Relationship Id="rId18" Type="http://schemas.openxmlformats.org/officeDocument/2006/relationships/slide" Target="slides/slide6.xml"/><Relationship Id="rId19" Type="http://schemas.openxmlformats.org/officeDocument/2006/relationships/slide" Target="slides/slide7.xml"/><Relationship Id="rId20" Type="http://schemas.openxmlformats.org/officeDocument/2006/relationships/slide" Target="slides/slide8.xml"/><Relationship Id="rId21" Type="http://schemas.openxmlformats.org/officeDocument/2006/relationships/slide" Target="slides/slide9.xml"/><Relationship Id="rId22" Type="http://schemas.openxmlformats.org/officeDocument/2006/relationships/slide" Target="slides/slide10.xml"/><Relationship Id="rId23" Type="http://schemas.openxmlformats.org/officeDocument/2006/relationships/slide" Target="slides/slide11.xml"/><Relationship Id="rId24" Type="http://schemas.openxmlformats.org/officeDocument/2006/relationships/slide" Target="slides/slide12.xml"/><Relationship Id="rId25" Type="http://schemas.openxmlformats.org/officeDocument/2006/relationships/slide" Target="slides/slide13.xml"/><Relationship Id="rId26" Type="http://schemas.openxmlformats.org/officeDocument/2006/relationships/slide" Target="slides/slide14.xml"/><Relationship Id="rId27" Type="http://schemas.openxmlformats.org/officeDocument/2006/relationships/slide" Target="slides/slide15.xml"/><Relationship Id="rId28" Type="http://schemas.openxmlformats.org/officeDocument/2006/relationships/slide" Target="slides/slide16.xml"/><Relationship Id="rId29" Type="http://schemas.openxmlformats.org/officeDocument/2006/relationships/slide" Target="slides/slide17.xml"/><Relationship Id="rId30" Type="http://schemas.openxmlformats.org/officeDocument/2006/relationships/slide" Target="slides/slide18.xml"/><Relationship Id="rId31" Type="http://schemas.openxmlformats.org/officeDocument/2006/relationships/slide" Target="slides/slide19.xml"/><Relationship Id="rId32" Type="http://schemas.openxmlformats.org/officeDocument/2006/relationships/slide" Target="slides/slide20.xml"/><Relationship Id="rId33" Type="http://schemas.openxmlformats.org/officeDocument/2006/relationships/slide" Target="slides/slide21.xml"/><Relationship Id="rId34" Type="http://schemas.openxmlformats.org/officeDocument/2006/relationships/slide" Target="slides/slide22.xml"/><Relationship Id="rId35" Type="http://schemas.openxmlformats.org/officeDocument/2006/relationships/slide" Target="slides/slide23.xml"/><Relationship Id="rId36" Type="http://schemas.openxmlformats.org/officeDocument/2006/relationships/slide" Target="slides/slide24.xml"/><Relationship Id="rId37" Type="http://schemas.openxmlformats.org/officeDocument/2006/relationships/slide" Target="slides/slide25.xml"/><Relationship Id="rId38" Type="http://schemas.openxmlformats.org/officeDocument/2006/relationships/slide" Target="slides/slide26.xml"/><Relationship Id="rId39" Type="http://schemas.openxmlformats.org/officeDocument/2006/relationships/slide" Target="slides/slide27.xml"/><Relationship Id="rId40" Type="http://schemas.openxmlformats.org/officeDocument/2006/relationships/slide" Target="slides/slide28.xml"/><Relationship Id="rId41" Type="http://schemas.openxmlformats.org/officeDocument/2006/relationships/slide" Target="slides/slide29.xml"/><Relationship Id="rId42"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1371600" y="685800"/>
            <a:ext cx="9486720" cy="13712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Gill Sans MT"/>
            </a:endParaRPr>
          </a:p>
        </p:txBody>
      </p:sp>
      <p:sp>
        <p:nvSpPr>
          <p:cNvPr id="6" name="PlaceHolder 2"/>
          <p:cNvSpPr>
            <a:spLocks noGrp="1"/>
          </p:cNvSpPr>
          <p:nvPr>
            <p:ph type="subTitle"/>
          </p:nvPr>
        </p:nvSpPr>
        <p:spPr>
          <a:xfrm>
            <a:off x="1371600" y="2253960"/>
            <a:ext cx="9486720" cy="3917880"/>
          </a:xfrm>
          <a:prstGeom prst="rect">
            <a:avLst/>
          </a:prstGeom>
          <a:noFill/>
          <a:ln w="0">
            <a:noFill/>
          </a:ln>
        </p:spPr>
        <p:txBody>
          <a:bodyPr lIns="0" rIns="0" tIns="0" bIns="0" anchor="ctr">
            <a:noAutofit/>
          </a:bodyPr>
          <a:p>
            <a:pPr indent="0" algn="ctr">
              <a:buNone/>
            </a:pPr>
            <a:endParaRPr b="0" lang="en-US" sz="3200" spc="-1" strike="noStrike">
              <a:solidFill>
                <a:srgbClr val="000000"/>
              </a:solidFill>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30E52CB8-F9F7-4FB3-B6C6-D30D0F1B1E60}" type="slidenum">
              <a:t>&lt;#&gt;</a:t>
            </a:fld>
          </a:p>
        </p:txBody>
      </p:sp>
      <p:sp>
        <p:nvSpPr>
          <p:cNvPr id="6" name="PlaceHolder 5"/>
          <p:cNvSpPr>
            <a:spLocks noGrp="1"/>
          </p:cNvSpPr>
          <p:nvPr>
            <p:ph type="dt" idx="1"/>
          </p:nvPr>
        </p:nvSpPr>
        <p:spPr/>
        <p:txBody>
          <a:bodyPr/>
          <a:p>
            <a:r>
              <a:rPr lang="en-US"/>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ntent with Caption">
    <p:spTree>
      <p:nvGrpSpPr>
        <p:cNvPr id="1" name=""/>
        <p:cNvGrpSpPr/>
        <p:nvPr/>
      </p:nvGrpSpPr>
      <p:grpSpPr>
        <a:xfrm>
          <a:off x="0" y="0"/>
          <a:ext cx="0" cy="0"/>
          <a:chOff x="0" y="0"/>
          <a:chExt cx="0" cy="0"/>
        </a:xfrm>
      </p:grpSpPr>
      <p:sp>
        <p:nvSpPr>
          <p:cNvPr id="2" name="PlaceHolder 1"/>
          <p:cNvSpPr>
            <a:spLocks noGrp="1"/>
          </p:cNvSpPr>
          <p:nvPr>
            <p:ph type="ftr" idx="29"/>
          </p:nvPr>
        </p:nvSpPr>
        <p:spPr/>
        <p:txBody>
          <a:bodyPr/>
          <a:p>
            <a:r>
              <a:t>Footer</a:t>
            </a:r>
          </a:p>
        </p:txBody>
      </p:sp>
      <p:sp>
        <p:nvSpPr>
          <p:cNvPr id="3" name="PlaceHolder 2"/>
          <p:cNvSpPr>
            <a:spLocks noGrp="1"/>
          </p:cNvSpPr>
          <p:nvPr>
            <p:ph type="sldNum" idx="30"/>
          </p:nvPr>
        </p:nvSpPr>
        <p:spPr/>
        <p:txBody>
          <a:bodyPr/>
          <a:p>
            <a:fld id="{585A4AE4-0948-4D48-A8F6-E390D11F125F}" type="slidenum">
              <a:t>&lt;#&gt;</a:t>
            </a:fld>
          </a:p>
        </p:txBody>
      </p:sp>
      <p:sp>
        <p:nvSpPr>
          <p:cNvPr id="4" name="PlaceHolder 3"/>
          <p:cNvSpPr>
            <a:spLocks noGrp="1"/>
          </p:cNvSpPr>
          <p:nvPr>
            <p:ph type="dt" idx="28"/>
          </p:nvPr>
        </p:nvSpPr>
        <p:spPr/>
        <p:txBody>
          <a:bodyPr/>
          <a:p>
            <a:r>
              <a:rPr lang="en-US"/>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icture with Caption">
    <p:spTree>
      <p:nvGrpSpPr>
        <p:cNvPr id="1" name=""/>
        <p:cNvGrpSpPr/>
        <p:nvPr/>
      </p:nvGrpSpPr>
      <p:grpSpPr>
        <a:xfrm>
          <a:off x="0" y="0"/>
          <a:ext cx="0" cy="0"/>
          <a:chOff x="0" y="0"/>
          <a:chExt cx="0" cy="0"/>
        </a:xfrm>
      </p:grpSpPr>
      <p:sp>
        <p:nvSpPr>
          <p:cNvPr id="2" name="PlaceHolder 1"/>
          <p:cNvSpPr>
            <a:spLocks noGrp="1"/>
          </p:cNvSpPr>
          <p:nvPr>
            <p:ph type="ftr" idx="32"/>
          </p:nvPr>
        </p:nvSpPr>
        <p:spPr/>
        <p:txBody>
          <a:bodyPr/>
          <a:p>
            <a:r>
              <a:t>Footer</a:t>
            </a:r>
          </a:p>
        </p:txBody>
      </p:sp>
      <p:sp>
        <p:nvSpPr>
          <p:cNvPr id="3" name="PlaceHolder 2"/>
          <p:cNvSpPr>
            <a:spLocks noGrp="1"/>
          </p:cNvSpPr>
          <p:nvPr>
            <p:ph type="sldNum" idx="33"/>
          </p:nvPr>
        </p:nvSpPr>
        <p:spPr/>
        <p:txBody>
          <a:bodyPr/>
          <a:p>
            <a:fld id="{183C6754-0840-4877-8699-D4C354AE8448}" type="slidenum">
              <a:t>&lt;#&gt;</a:t>
            </a:fld>
          </a:p>
        </p:txBody>
      </p:sp>
      <p:sp>
        <p:nvSpPr>
          <p:cNvPr id="4" name="PlaceHolder 3"/>
          <p:cNvSpPr>
            <a:spLocks noGrp="1"/>
          </p:cNvSpPr>
          <p:nvPr>
            <p:ph type="dt" idx="31"/>
          </p:nvPr>
        </p:nvSpPr>
        <p:spPr/>
        <p:txBody>
          <a:bodyPr/>
          <a:p>
            <a:r>
              <a:rPr lang="en-US"/>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Title and Vertical Text">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p>
            <a:r>
              <a:t>Footer</a:t>
            </a:r>
          </a:p>
        </p:txBody>
      </p:sp>
      <p:sp>
        <p:nvSpPr>
          <p:cNvPr id="3" name="PlaceHolder 2"/>
          <p:cNvSpPr>
            <a:spLocks noGrp="1"/>
          </p:cNvSpPr>
          <p:nvPr>
            <p:ph type="sldNum" idx="6"/>
          </p:nvPr>
        </p:nvSpPr>
        <p:spPr/>
        <p:txBody>
          <a:bodyPr/>
          <a:p>
            <a:fld id="{87A86853-B09C-4796-896E-0B1DEA999A9A}" type="slidenum">
              <a:t>&lt;#&gt;</a:t>
            </a:fld>
          </a:p>
        </p:txBody>
      </p:sp>
      <p:sp>
        <p:nvSpPr>
          <p:cNvPr id="4" name="PlaceHolder 3"/>
          <p:cNvSpPr>
            <a:spLocks noGrp="1"/>
          </p:cNvSpPr>
          <p:nvPr>
            <p:ph type="dt" idx="4"/>
          </p:nvPr>
        </p:nvSpPr>
        <p:spPr/>
        <p:txBody>
          <a:bodyPr/>
          <a:p>
            <a:r>
              <a:rPr lang="en-US"/>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Vertical Title and Text">
    <p:spTree>
      <p:nvGrpSpPr>
        <p:cNvPr id="1" name=""/>
        <p:cNvGrpSpPr/>
        <p:nvPr/>
      </p:nvGrpSpPr>
      <p:grpSpPr>
        <a:xfrm>
          <a:off x="0" y="0"/>
          <a:ext cx="0" cy="0"/>
          <a:chOff x="0" y="0"/>
          <a:chExt cx="0" cy="0"/>
        </a:xfrm>
      </p:grpSpPr>
      <p:sp>
        <p:nvSpPr>
          <p:cNvPr id="2" name="PlaceHolder 1"/>
          <p:cNvSpPr>
            <a:spLocks noGrp="1"/>
          </p:cNvSpPr>
          <p:nvPr>
            <p:ph type="ftr" idx="8"/>
          </p:nvPr>
        </p:nvSpPr>
        <p:spPr/>
        <p:txBody>
          <a:bodyPr/>
          <a:p>
            <a:r>
              <a:t>Footer</a:t>
            </a:r>
          </a:p>
        </p:txBody>
      </p:sp>
      <p:sp>
        <p:nvSpPr>
          <p:cNvPr id="3" name="PlaceHolder 2"/>
          <p:cNvSpPr>
            <a:spLocks noGrp="1"/>
          </p:cNvSpPr>
          <p:nvPr>
            <p:ph type="sldNum" idx="9"/>
          </p:nvPr>
        </p:nvSpPr>
        <p:spPr/>
        <p:txBody>
          <a:bodyPr/>
          <a:p>
            <a:fld id="{87835ABD-58F1-4719-85E6-B27238F5F0AA}" type="slidenum">
              <a:t>&lt;#&gt;</a:t>
            </a:fld>
          </a:p>
        </p:txBody>
      </p:sp>
      <p:sp>
        <p:nvSpPr>
          <p:cNvPr id="4" name="PlaceHolder 3"/>
          <p:cNvSpPr>
            <a:spLocks noGrp="1"/>
          </p:cNvSpPr>
          <p:nvPr>
            <p:ph type="dt" idx="7"/>
          </p:nvPr>
        </p:nvSpPr>
        <p:spPr/>
        <p:txBody>
          <a:bodyPr/>
          <a:p>
            <a:r>
              <a:rPr lang="en-US"/>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and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1371600" y="685800"/>
            <a:ext cx="9486720" cy="13712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Gill Sans MT"/>
            </a:endParaRPr>
          </a:p>
        </p:txBody>
      </p:sp>
      <p:sp>
        <p:nvSpPr>
          <p:cNvPr id="23" name="PlaceHolder 2"/>
          <p:cNvSpPr>
            <a:spLocks noGrp="1"/>
          </p:cNvSpPr>
          <p:nvPr>
            <p:ph/>
          </p:nvPr>
        </p:nvSpPr>
        <p:spPr>
          <a:xfrm>
            <a:off x="1371600" y="2253960"/>
            <a:ext cx="9486720" cy="3917880"/>
          </a:xfrm>
          <a:prstGeom prst="rect">
            <a:avLst/>
          </a:prstGeom>
          <a:noFill/>
          <a:ln w="0">
            <a:noFill/>
          </a:ln>
        </p:spPr>
        <p:txBody>
          <a:bodyPr lIns="0" rIns="0" tIns="0" bIns="0" anchor="t">
            <a:normAutofit/>
          </a:bodyPr>
          <a:p>
            <a:pPr indent="0">
              <a:spcBef>
                <a:spcPts val="1417"/>
              </a:spcBef>
              <a:buNone/>
            </a:pPr>
            <a:endParaRPr b="0" lang="en-US" sz="2400" spc="-1" strike="noStrike">
              <a:solidFill>
                <a:schemeClr val="dk2"/>
              </a:solidFill>
              <a:latin typeface="Goudy Old Style"/>
            </a:endParaRPr>
          </a:p>
        </p:txBody>
      </p:sp>
      <p:sp>
        <p:nvSpPr>
          <p:cNvPr id="4" name="PlaceHolder 3"/>
          <p:cNvSpPr>
            <a:spLocks noGrp="1"/>
          </p:cNvSpPr>
          <p:nvPr>
            <p:ph type="ftr" idx="11"/>
          </p:nvPr>
        </p:nvSpPr>
        <p:spPr/>
        <p:txBody>
          <a:bodyPr/>
          <a:p>
            <a:r>
              <a:t>Footer</a:t>
            </a:r>
          </a:p>
        </p:txBody>
      </p:sp>
      <p:sp>
        <p:nvSpPr>
          <p:cNvPr id="5" name="PlaceHolder 4"/>
          <p:cNvSpPr>
            <a:spLocks noGrp="1"/>
          </p:cNvSpPr>
          <p:nvPr>
            <p:ph type="sldNum" idx="12"/>
          </p:nvPr>
        </p:nvSpPr>
        <p:spPr/>
        <p:txBody>
          <a:bodyPr/>
          <a:p>
            <a:fld id="{D8ED7C9B-8578-475A-AD6F-1A018E88274B}" type="slidenum">
              <a:t>&lt;#&gt;</a:t>
            </a:fld>
          </a:p>
        </p:txBody>
      </p:sp>
      <p:sp>
        <p:nvSpPr>
          <p:cNvPr id="6" name="PlaceHolder 5"/>
          <p:cNvSpPr>
            <a:spLocks noGrp="1"/>
          </p:cNvSpPr>
          <p:nvPr>
            <p:ph type="dt" idx="10"/>
          </p:nvPr>
        </p:nvSpPr>
        <p:spPr/>
        <p:txBody>
          <a:bodyPr/>
          <a:p>
            <a:r>
              <a:rPr lang="en-US"/>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ection Header">
    <p:spTree>
      <p:nvGrpSpPr>
        <p:cNvPr id="1" name=""/>
        <p:cNvGrpSpPr/>
        <p:nvPr/>
      </p:nvGrpSpPr>
      <p:grpSpPr>
        <a:xfrm>
          <a:off x="0" y="0"/>
          <a:ext cx="0" cy="0"/>
          <a:chOff x="0" y="0"/>
          <a:chExt cx="0" cy="0"/>
        </a:xfrm>
      </p:grpSpPr>
      <p:sp>
        <p:nvSpPr>
          <p:cNvPr id="2" name="PlaceHolder 1"/>
          <p:cNvSpPr>
            <a:spLocks noGrp="1"/>
          </p:cNvSpPr>
          <p:nvPr>
            <p:ph type="ftr" idx="14"/>
          </p:nvPr>
        </p:nvSpPr>
        <p:spPr/>
        <p:txBody>
          <a:bodyPr/>
          <a:p>
            <a:r>
              <a:t>Footer</a:t>
            </a:r>
          </a:p>
        </p:txBody>
      </p:sp>
      <p:sp>
        <p:nvSpPr>
          <p:cNvPr id="3" name="PlaceHolder 2"/>
          <p:cNvSpPr>
            <a:spLocks noGrp="1"/>
          </p:cNvSpPr>
          <p:nvPr>
            <p:ph type="sldNum" idx="15"/>
          </p:nvPr>
        </p:nvSpPr>
        <p:spPr/>
        <p:txBody>
          <a:bodyPr/>
          <a:p>
            <a:fld id="{705CCDB7-ABC8-4B71-A550-FAABB260246F}" type="slidenum">
              <a:t>&lt;#&gt;</a:t>
            </a:fld>
          </a:p>
        </p:txBody>
      </p:sp>
      <p:sp>
        <p:nvSpPr>
          <p:cNvPr id="4" name="PlaceHolder 3"/>
          <p:cNvSpPr>
            <a:spLocks noGrp="1"/>
          </p:cNvSpPr>
          <p:nvPr>
            <p:ph type="dt" idx="13"/>
          </p:nvPr>
        </p:nvSpPr>
        <p:spPr/>
        <p:txBody>
          <a:bodyPr/>
          <a:p>
            <a:r>
              <a:rPr lang="en-US"/>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wo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1371600" y="685800"/>
            <a:ext cx="9486720" cy="13712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Gill Sans MT"/>
            </a:endParaRPr>
          </a:p>
        </p:txBody>
      </p:sp>
      <p:sp>
        <p:nvSpPr>
          <p:cNvPr id="36" name="PlaceHolder 2"/>
          <p:cNvSpPr>
            <a:spLocks noGrp="1"/>
          </p:cNvSpPr>
          <p:nvPr>
            <p:ph/>
          </p:nvPr>
        </p:nvSpPr>
        <p:spPr>
          <a:xfrm>
            <a:off x="1371600" y="2253960"/>
            <a:ext cx="4629240" cy="3917880"/>
          </a:xfrm>
          <a:prstGeom prst="rect">
            <a:avLst/>
          </a:prstGeom>
          <a:noFill/>
          <a:ln w="0">
            <a:noFill/>
          </a:ln>
        </p:spPr>
        <p:txBody>
          <a:bodyPr lIns="0" rIns="0" tIns="0" bIns="0" anchor="t">
            <a:normAutofit/>
          </a:bodyPr>
          <a:p>
            <a:pPr indent="0">
              <a:spcBef>
                <a:spcPts val="1417"/>
              </a:spcBef>
              <a:buNone/>
            </a:pPr>
            <a:endParaRPr b="0" lang="en-US" sz="2400" spc="-1" strike="noStrike">
              <a:solidFill>
                <a:schemeClr val="dk2"/>
              </a:solidFill>
              <a:latin typeface="Goudy Old Style"/>
            </a:endParaRPr>
          </a:p>
        </p:txBody>
      </p:sp>
      <p:sp>
        <p:nvSpPr>
          <p:cNvPr id="37" name="PlaceHolder 3"/>
          <p:cNvSpPr>
            <a:spLocks noGrp="1"/>
          </p:cNvSpPr>
          <p:nvPr>
            <p:ph/>
          </p:nvPr>
        </p:nvSpPr>
        <p:spPr>
          <a:xfrm>
            <a:off x="6232680" y="2253960"/>
            <a:ext cx="4629240" cy="3917880"/>
          </a:xfrm>
          <a:prstGeom prst="rect">
            <a:avLst/>
          </a:prstGeom>
          <a:noFill/>
          <a:ln w="0">
            <a:noFill/>
          </a:ln>
        </p:spPr>
        <p:txBody>
          <a:bodyPr lIns="0" rIns="0" tIns="0" bIns="0" anchor="t">
            <a:normAutofit/>
          </a:bodyPr>
          <a:p>
            <a:pPr indent="0">
              <a:spcBef>
                <a:spcPts val="1417"/>
              </a:spcBef>
              <a:buNone/>
            </a:pPr>
            <a:endParaRPr b="0" lang="en-US" sz="2400" spc="-1" strike="noStrike">
              <a:solidFill>
                <a:schemeClr val="dk2"/>
              </a:solidFill>
              <a:latin typeface="Goudy Old Style"/>
            </a:endParaRPr>
          </a:p>
        </p:txBody>
      </p:sp>
      <p:sp>
        <p:nvSpPr>
          <p:cNvPr id="5" name="PlaceHolder 4"/>
          <p:cNvSpPr>
            <a:spLocks noGrp="1"/>
          </p:cNvSpPr>
          <p:nvPr>
            <p:ph type="ftr" idx="17"/>
          </p:nvPr>
        </p:nvSpPr>
        <p:spPr/>
        <p:txBody>
          <a:bodyPr/>
          <a:p>
            <a:r>
              <a:t>Footer</a:t>
            </a:r>
          </a:p>
        </p:txBody>
      </p:sp>
      <p:sp>
        <p:nvSpPr>
          <p:cNvPr id="6" name="PlaceHolder 5"/>
          <p:cNvSpPr>
            <a:spLocks noGrp="1"/>
          </p:cNvSpPr>
          <p:nvPr>
            <p:ph type="sldNum" idx="18"/>
          </p:nvPr>
        </p:nvSpPr>
        <p:spPr/>
        <p:txBody>
          <a:bodyPr/>
          <a:p>
            <a:fld id="{D244C516-859B-4837-9DE8-7819454E969C}" type="slidenum">
              <a:t>&lt;#&gt;</a:t>
            </a:fld>
          </a:p>
        </p:txBody>
      </p:sp>
      <p:sp>
        <p:nvSpPr>
          <p:cNvPr id="7" name="PlaceHolder 6"/>
          <p:cNvSpPr>
            <a:spLocks noGrp="1"/>
          </p:cNvSpPr>
          <p:nvPr>
            <p:ph type="dt" idx="16"/>
          </p:nvPr>
        </p:nvSpPr>
        <p:spPr/>
        <p:txBody>
          <a:bodyPr/>
          <a:p>
            <a:r>
              <a:rPr lang="en-US"/>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mparison">
    <p:spTree>
      <p:nvGrpSpPr>
        <p:cNvPr id="1" name=""/>
        <p:cNvGrpSpPr/>
        <p:nvPr/>
      </p:nvGrpSpPr>
      <p:grpSpPr>
        <a:xfrm>
          <a:off x="0" y="0"/>
          <a:ext cx="0" cy="0"/>
          <a:chOff x="0" y="0"/>
          <a:chExt cx="0" cy="0"/>
        </a:xfrm>
      </p:grpSpPr>
      <p:sp>
        <p:nvSpPr>
          <p:cNvPr id="2" name="PlaceHolder 1"/>
          <p:cNvSpPr>
            <a:spLocks noGrp="1"/>
          </p:cNvSpPr>
          <p:nvPr>
            <p:ph type="ftr" idx="20"/>
          </p:nvPr>
        </p:nvSpPr>
        <p:spPr/>
        <p:txBody>
          <a:bodyPr/>
          <a:p>
            <a:r>
              <a:t>Footer</a:t>
            </a:r>
          </a:p>
        </p:txBody>
      </p:sp>
      <p:sp>
        <p:nvSpPr>
          <p:cNvPr id="3" name="PlaceHolder 2"/>
          <p:cNvSpPr>
            <a:spLocks noGrp="1"/>
          </p:cNvSpPr>
          <p:nvPr>
            <p:ph type="sldNum" idx="21"/>
          </p:nvPr>
        </p:nvSpPr>
        <p:spPr/>
        <p:txBody>
          <a:bodyPr/>
          <a:p>
            <a:fld id="{BFD977CB-E4A4-4130-8A74-79D846EE9751}" type="slidenum">
              <a:t>&lt;#&gt;</a:t>
            </a:fld>
          </a:p>
        </p:txBody>
      </p:sp>
      <p:sp>
        <p:nvSpPr>
          <p:cNvPr id="4" name="PlaceHolder 3"/>
          <p:cNvSpPr>
            <a:spLocks noGrp="1"/>
          </p:cNvSpPr>
          <p:nvPr>
            <p:ph type="dt" idx="19"/>
          </p:nvPr>
        </p:nvSpPr>
        <p:spPr/>
        <p:txBody>
          <a:bodyPr/>
          <a:p>
            <a:r>
              <a:rPr lang="en-US"/>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1371600" y="685800"/>
            <a:ext cx="9486720" cy="137124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Gill Sans MT"/>
            </a:endParaRPr>
          </a:p>
        </p:txBody>
      </p:sp>
      <p:sp>
        <p:nvSpPr>
          <p:cNvPr id="3" name="PlaceHolder 2"/>
          <p:cNvSpPr>
            <a:spLocks noGrp="1"/>
          </p:cNvSpPr>
          <p:nvPr>
            <p:ph type="ftr" idx="23"/>
          </p:nvPr>
        </p:nvSpPr>
        <p:spPr/>
        <p:txBody>
          <a:bodyPr/>
          <a:p>
            <a:r>
              <a:t>Footer</a:t>
            </a:r>
          </a:p>
        </p:txBody>
      </p:sp>
      <p:sp>
        <p:nvSpPr>
          <p:cNvPr id="4" name="PlaceHolder 3"/>
          <p:cNvSpPr>
            <a:spLocks noGrp="1"/>
          </p:cNvSpPr>
          <p:nvPr>
            <p:ph type="sldNum" idx="24"/>
          </p:nvPr>
        </p:nvSpPr>
        <p:spPr/>
        <p:txBody>
          <a:bodyPr/>
          <a:p>
            <a:fld id="{95244BD8-168E-4519-B6EF-2997C33D41D3}" type="slidenum">
              <a:t>&lt;#&gt;</a:t>
            </a:fld>
          </a:p>
        </p:txBody>
      </p:sp>
      <p:sp>
        <p:nvSpPr>
          <p:cNvPr id="5" name="PlaceHolder 4"/>
          <p:cNvSpPr>
            <a:spLocks noGrp="1"/>
          </p:cNvSpPr>
          <p:nvPr>
            <p:ph type="dt" idx="22"/>
          </p:nvPr>
        </p:nvSpPr>
        <p:spPr/>
        <p:txBody>
          <a:bodyPr/>
          <a:p>
            <a:r>
              <a:rPr lang="en-US"/>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p:spTree>
      <p:nvGrpSpPr>
        <p:cNvPr id="1" name=""/>
        <p:cNvGrpSpPr/>
        <p:nvPr/>
      </p:nvGrpSpPr>
      <p:grpSpPr>
        <a:xfrm>
          <a:off x="0" y="0"/>
          <a:ext cx="0" cy="0"/>
          <a:chOff x="0" y="0"/>
          <a:chExt cx="0" cy="0"/>
        </a:xfrm>
      </p:grpSpPr>
      <p:sp>
        <p:nvSpPr>
          <p:cNvPr id="2" name="PlaceHolder 1"/>
          <p:cNvSpPr>
            <a:spLocks noGrp="1"/>
          </p:cNvSpPr>
          <p:nvPr>
            <p:ph type="ftr" idx="26"/>
          </p:nvPr>
        </p:nvSpPr>
        <p:spPr/>
        <p:txBody>
          <a:bodyPr/>
          <a:p>
            <a:r>
              <a:t>Footer</a:t>
            </a:r>
          </a:p>
        </p:txBody>
      </p:sp>
      <p:sp>
        <p:nvSpPr>
          <p:cNvPr id="3" name="PlaceHolder 2"/>
          <p:cNvSpPr>
            <a:spLocks noGrp="1"/>
          </p:cNvSpPr>
          <p:nvPr>
            <p:ph type="sldNum" idx="27"/>
          </p:nvPr>
        </p:nvSpPr>
        <p:spPr/>
        <p:txBody>
          <a:bodyPr/>
          <a:p>
            <a:fld id="{D9EB927D-4BDF-48EB-ADFD-DD81E5812007}" type="slidenum">
              <a:t>&lt;#&gt;</a:t>
            </a:fld>
          </a:p>
        </p:txBody>
      </p:sp>
      <p:sp>
        <p:nvSpPr>
          <p:cNvPr id="4" name="PlaceHolder 3"/>
          <p:cNvSpPr>
            <a:spLocks noGrp="1"/>
          </p:cNvSpPr>
          <p:nvPr>
            <p:ph type="dt" idx="25"/>
          </p:nvPr>
        </p:nvSpPr>
        <p:spPr/>
        <p:txBody>
          <a:bodyPr/>
          <a:p>
            <a:r>
              <a:rPr lang="en-US"/>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1.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2.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3.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4.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5.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2057400" y="685800"/>
            <a:ext cx="8115120" cy="3045960"/>
          </a:xfrm>
          <a:prstGeom prst="rect">
            <a:avLst/>
          </a:prstGeom>
          <a:noFill/>
          <a:ln w="0">
            <a:noFill/>
          </a:ln>
        </p:spPr>
        <p:txBody>
          <a:bodyPr lIns="91440" rIns="91440" tIns="45720" bIns="45720" anchor="b">
            <a:normAutofit/>
          </a:bodyPr>
          <a:p>
            <a:pPr indent="0" algn="ctr" defTabSz="914400">
              <a:lnSpc>
                <a:spcPct val="90000"/>
              </a:lnSpc>
              <a:buNone/>
            </a:pPr>
            <a:r>
              <a:rPr b="0" lang="en-US" sz="3600" spc="299" strike="noStrike" cap="all">
                <a:solidFill>
                  <a:schemeClr val="dk2"/>
                </a:solidFill>
                <a:latin typeface="Goudy Old Style"/>
              </a:rPr>
              <a:t>Click to edit Master title style</a:t>
            </a:r>
            <a:endParaRPr b="0" lang="en-US" sz="3600" spc="-1" strike="noStrike">
              <a:solidFill>
                <a:schemeClr val="dk1"/>
              </a:solidFill>
              <a:latin typeface="Gill Sans MT"/>
            </a:endParaRPr>
          </a:p>
        </p:txBody>
      </p:sp>
      <p:sp>
        <p:nvSpPr>
          <p:cNvPr id="1" name="PlaceHolder 2"/>
          <p:cNvSpPr>
            <a:spLocks noGrp="1"/>
          </p:cNvSpPr>
          <p:nvPr>
            <p:ph type="dt" idx="1"/>
          </p:nvPr>
        </p:nvSpPr>
        <p:spPr>
          <a:xfrm rot="5400000">
            <a:off x="980028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&lt;date/time&gt;</a:t>
            </a:r>
            <a:endParaRPr b="0" lang="en-US" sz="900" spc="-1" strike="noStrike">
              <a:solidFill>
                <a:srgbClr val="000000"/>
              </a:solidFill>
              <a:latin typeface="Times New Roman"/>
            </a:endParaRPr>
          </a:p>
        </p:txBody>
      </p:sp>
      <p:sp>
        <p:nvSpPr>
          <p:cNvPr id="2" name="PlaceHolder 3"/>
          <p:cNvSpPr>
            <a:spLocks noGrp="1"/>
          </p:cNvSpPr>
          <p:nvPr>
            <p:ph type="ftr" idx="2"/>
          </p:nvPr>
        </p:nvSpPr>
        <p:spPr>
          <a:xfrm rot="5400000">
            <a:off x="-170784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&lt;footer&gt;</a:t>
            </a:r>
            <a:endParaRPr b="0" lang="en-US" sz="900" spc="-1" strike="noStrike">
              <a:solidFill>
                <a:srgbClr val="000000"/>
              </a:solidFill>
              <a:latin typeface="Times New Roman"/>
            </a:endParaRPr>
          </a:p>
        </p:txBody>
      </p:sp>
      <p:sp>
        <p:nvSpPr>
          <p:cNvPr id="3" name="PlaceHolder 4"/>
          <p:cNvSpPr>
            <a:spLocks noGrp="1"/>
          </p:cNvSpPr>
          <p:nvPr>
            <p:ph type="sldNum" idx="3"/>
          </p:nvPr>
        </p:nvSpPr>
        <p:spPr>
          <a:xfrm>
            <a:off x="11116440" y="6356520"/>
            <a:ext cx="87156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900" spc="299" strike="noStrike">
                <a:solidFill>
                  <a:schemeClr val="dk2">
                    <a:lumMod val="75000"/>
                    <a:lumOff val="25000"/>
                  </a:schemeClr>
                </a:solidFill>
                <a:latin typeface="Gill Sans MT"/>
              </a:defRPr>
            </a:lvl1pPr>
          </a:lstStyle>
          <a:p>
            <a:pPr indent="0" algn="r" defTabSz="914400">
              <a:lnSpc>
                <a:spcPct val="100000"/>
              </a:lnSpc>
              <a:buNone/>
            </a:pPr>
            <a:fld id="{CE9D1272-458C-47AD-9842-95A18168B969}" type="slidenum">
              <a:rPr b="0" lang="en-US" sz="900" spc="299" strike="noStrike">
                <a:solidFill>
                  <a:schemeClr val="dk2">
                    <a:lumMod val="75000"/>
                    <a:lumOff val="25000"/>
                  </a:schemeClr>
                </a:solidFill>
                <a:latin typeface="Gill Sans MT"/>
              </a:rPr>
              <a:t>&lt;number&gt;</a:t>
            </a:fld>
            <a:endParaRPr b="0" lang="en-US" sz="900" spc="-1" strike="noStrike">
              <a:solidFill>
                <a:srgbClr val="000000"/>
              </a:solidFill>
              <a:latin typeface="Times New Roman"/>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spcBef>
                <a:spcPts val="1417"/>
              </a:spcBef>
              <a:buClr>
                <a:srgbClr val="000000"/>
              </a:buClr>
              <a:buSzPct val="45000"/>
              <a:buFont typeface="Wingdings" charset="2"/>
              <a:buChar char=""/>
            </a:pPr>
            <a:r>
              <a:rPr b="0" lang="en-US" sz="2400" spc="-1" strike="noStrike">
                <a:solidFill>
                  <a:schemeClr val="dk2"/>
                </a:solidFill>
                <a:latin typeface="Goudy Old Style"/>
              </a:rPr>
              <a:t>Click to edit the outline text format</a:t>
            </a:r>
            <a:endParaRPr b="0" lang="en-US" sz="2400" spc="-1" strike="noStrike">
              <a:solidFill>
                <a:schemeClr val="dk2"/>
              </a:solidFill>
              <a:latin typeface="Goudy Old Style"/>
            </a:endParaRPr>
          </a:p>
          <a:p>
            <a:pPr lvl="1" marL="864000" indent="-324000">
              <a:spcBef>
                <a:spcPts val="1134"/>
              </a:spcBef>
              <a:buClr>
                <a:srgbClr val="000000"/>
              </a:buClr>
              <a:buSzPct val="75000"/>
              <a:buFont typeface="Symbol" charset="2"/>
              <a:buChar char=""/>
            </a:pPr>
            <a:r>
              <a:rPr b="0" lang="en-US" sz="1800" spc="-1" strike="noStrike">
                <a:solidFill>
                  <a:schemeClr val="dk2"/>
                </a:solidFill>
                <a:latin typeface="Goudy Old Style"/>
              </a:rPr>
              <a:t>Second Outline Level</a:t>
            </a:r>
            <a:endParaRPr b="0" lang="en-US" sz="1800" spc="-1" strike="noStrike">
              <a:solidFill>
                <a:schemeClr val="dk2"/>
              </a:solidFill>
              <a:latin typeface="Goudy Old Style"/>
            </a:endParaRPr>
          </a:p>
          <a:p>
            <a:pPr lvl="2" marL="1296000" indent="-288000">
              <a:spcBef>
                <a:spcPts val="850"/>
              </a:spcBef>
              <a:buClr>
                <a:srgbClr val="000000"/>
              </a:buClr>
              <a:buSzPct val="45000"/>
              <a:buFont typeface="Wingdings" charset="2"/>
              <a:buChar char=""/>
            </a:pPr>
            <a:r>
              <a:rPr b="0" lang="en-US" sz="1600" spc="-1" strike="noStrike">
                <a:solidFill>
                  <a:schemeClr val="dk2"/>
                </a:solidFill>
                <a:latin typeface="Goudy Old Style"/>
              </a:rPr>
              <a:t>Third Outline Level</a:t>
            </a:r>
            <a:endParaRPr b="0" lang="en-US" sz="1600" spc="-1" strike="noStrike">
              <a:solidFill>
                <a:schemeClr val="dk2"/>
              </a:solidFill>
              <a:latin typeface="Goudy Old Style"/>
            </a:endParaRPr>
          </a:p>
          <a:p>
            <a:pPr lvl="3" marL="1728000" indent="-216000">
              <a:spcBef>
                <a:spcPts val="567"/>
              </a:spcBef>
              <a:buClr>
                <a:srgbClr val="000000"/>
              </a:buClr>
              <a:buSzPct val="75000"/>
              <a:buFont typeface="Symbol" charset="2"/>
              <a:buChar char=""/>
            </a:pPr>
            <a:r>
              <a:rPr b="0" lang="en-US" sz="1600" spc="-1" strike="noStrike">
                <a:solidFill>
                  <a:schemeClr val="dk2"/>
                </a:solidFill>
                <a:latin typeface="Goudy Old Style"/>
              </a:rPr>
              <a:t>Fourth Outline Level</a:t>
            </a:r>
            <a:endParaRPr b="0" lang="en-US" sz="1600" spc="-1" strike="noStrike">
              <a:solidFill>
                <a:schemeClr val="dk2"/>
              </a:solidFill>
              <a:latin typeface="Goudy Old Style"/>
            </a:endParaRPr>
          </a:p>
          <a:p>
            <a:pPr lvl="4" marL="2160000" indent="-216000">
              <a:spcBef>
                <a:spcPts val="283"/>
              </a:spcBef>
              <a:buClr>
                <a:srgbClr val="000000"/>
              </a:buClr>
              <a:buSzPct val="45000"/>
              <a:buFont typeface="Wingdings" charset="2"/>
              <a:buChar char=""/>
            </a:pPr>
            <a:r>
              <a:rPr b="0" lang="en-US" sz="2000" spc="-1" strike="noStrike">
                <a:solidFill>
                  <a:schemeClr val="dk2"/>
                </a:solidFill>
                <a:latin typeface="Goudy Old Style"/>
              </a:rPr>
              <a:t>Fifth Outline Level</a:t>
            </a:r>
            <a:endParaRPr b="0" lang="en-US" sz="2000" spc="-1" strike="noStrike">
              <a:solidFill>
                <a:schemeClr val="dk2"/>
              </a:solidFill>
              <a:latin typeface="Goudy Old Style"/>
            </a:endParaRPr>
          </a:p>
          <a:p>
            <a:pPr lvl="5" marL="2592000" indent="-216000">
              <a:spcBef>
                <a:spcPts val="283"/>
              </a:spcBef>
              <a:buClr>
                <a:srgbClr val="000000"/>
              </a:buClr>
              <a:buSzPct val="45000"/>
              <a:buFont typeface="Wingdings" charset="2"/>
              <a:buChar char=""/>
            </a:pPr>
            <a:r>
              <a:rPr b="0" lang="en-US" sz="2000" spc="-1" strike="noStrike">
                <a:solidFill>
                  <a:schemeClr val="dk2"/>
                </a:solidFill>
                <a:latin typeface="Goudy Old Style"/>
              </a:rPr>
              <a:t>Sixth Outline Level</a:t>
            </a:r>
            <a:endParaRPr b="0" lang="en-US" sz="2000" spc="-1" strike="noStrike">
              <a:solidFill>
                <a:schemeClr val="dk2"/>
              </a:solidFill>
              <a:latin typeface="Goudy Old Style"/>
            </a:endParaRPr>
          </a:p>
          <a:p>
            <a:pPr lvl="6" marL="3024000" indent="-216000">
              <a:spcBef>
                <a:spcPts val="283"/>
              </a:spcBef>
              <a:buClr>
                <a:srgbClr val="000000"/>
              </a:buClr>
              <a:buSzPct val="45000"/>
              <a:buFont typeface="Wingdings" charset="2"/>
              <a:buChar char=""/>
            </a:pPr>
            <a:r>
              <a:rPr b="0" lang="en-US" sz="2000" spc="-1" strike="noStrike">
                <a:solidFill>
                  <a:schemeClr val="dk2"/>
                </a:solidFill>
                <a:latin typeface="Goudy Old Style"/>
              </a:rPr>
              <a:t>Seventh Outline Level</a:t>
            </a:r>
            <a:endParaRPr b="0" lang="en-US" sz="2000" spc="-1" strike="noStrike">
              <a:solidFill>
                <a:schemeClr val="dk2"/>
              </a:solidFill>
              <a:latin typeface="Goudy Old Style"/>
            </a:endParaRPr>
          </a:p>
        </p:txBody>
      </p:sp>
    </p:spTree>
  </p:cSld>
  <p:clrMap bg1="lt1" bg2="lt2" tx1="dk1" tx2="dk2" accent1="accent1" accent2="accent2" accent3="accent3" accent4="accent4" accent5="accent5" accent6="accent6" hlink="hlink" folHlink="folHlink"/>
  <p:sldLayoutIdLst>
    <p:sldLayoutId id="2147483649" r:id="rId2"/>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4" name="PlaceHolder 1"/>
          <p:cNvSpPr>
            <a:spLocks noGrp="1"/>
          </p:cNvSpPr>
          <p:nvPr>
            <p:ph type="title"/>
          </p:nvPr>
        </p:nvSpPr>
        <p:spPr>
          <a:xfrm>
            <a:off x="839880" y="457200"/>
            <a:ext cx="3931920" cy="1599840"/>
          </a:xfrm>
          <a:prstGeom prst="rect">
            <a:avLst/>
          </a:prstGeom>
          <a:noFill/>
          <a:ln w="0">
            <a:noFill/>
          </a:ln>
        </p:spPr>
        <p:txBody>
          <a:bodyPr lIns="91440" rIns="91440" tIns="45720" bIns="45720" anchor="b">
            <a:noAutofit/>
          </a:bodyPr>
          <a:p>
            <a:pPr indent="0" defTabSz="914400">
              <a:lnSpc>
                <a:spcPct val="90000"/>
              </a:lnSpc>
              <a:buNone/>
            </a:pPr>
            <a:r>
              <a:rPr b="0" lang="en-US" sz="3200" spc="-1" strike="noStrike">
                <a:solidFill>
                  <a:schemeClr val="dk2"/>
                </a:solidFill>
                <a:latin typeface="Goudy Old Style"/>
              </a:rPr>
              <a:t>Click to edit Master title style</a:t>
            </a:r>
            <a:endParaRPr b="0" lang="en-US" sz="3200" spc="-1" strike="noStrike">
              <a:solidFill>
                <a:schemeClr val="dk1"/>
              </a:solidFill>
              <a:latin typeface="Gill Sans MT"/>
            </a:endParaRPr>
          </a:p>
        </p:txBody>
      </p:sp>
      <p:sp>
        <p:nvSpPr>
          <p:cNvPr id="55" name="PlaceHolder 2"/>
          <p:cNvSpPr>
            <a:spLocks noGrp="1"/>
          </p:cNvSpPr>
          <p:nvPr>
            <p:ph type="body"/>
          </p:nvPr>
        </p:nvSpPr>
        <p:spPr>
          <a:xfrm>
            <a:off x="5183280" y="987480"/>
            <a:ext cx="6171840" cy="4873320"/>
          </a:xfrm>
          <a:prstGeom prst="rect">
            <a:avLst/>
          </a:prstGeom>
          <a:noFill/>
          <a:ln w="0">
            <a:noFill/>
          </a:ln>
        </p:spPr>
        <p:txBody>
          <a:bodyPr lIns="91440" rIns="91440" tIns="45720" bIns="45720" anchor="t">
            <a:noAutofit/>
          </a:bodyPr>
          <a:p>
            <a:pPr marL="228600" indent="-228600" defTabSz="914400">
              <a:lnSpc>
                <a:spcPct val="100000"/>
              </a:lnSpc>
              <a:spcBef>
                <a:spcPts val="1001"/>
              </a:spcBef>
              <a:buClr>
                <a:srgbClr val="22213d"/>
              </a:buClr>
              <a:buSzPct val="70000"/>
              <a:buFont typeface="Arial"/>
              <a:buChar char="•"/>
            </a:pPr>
            <a:r>
              <a:rPr b="0" lang="en-US" sz="3200" spc="-1" strike="noStrike">
                <a:solidFill>
                  <a:schemeClr val="dk2"/>
                </a:solidFill>
                <a:latin typeface="Goudy Old Style"/>
              </a:rPr>
              <a:t>Click to edit Master text styles</a:t>
            </a:r>
            <a:endParaRPr b="0" lang="en-US" sz="3200" spc="-1" strike="noStrike">
              <a:solidFill>
                <a:schemeClr val="dk2"/>
              </a:solidFill>
              <a:latin typeface="Goudy Old Style"/>
            </a:endParaRPr>
          </a:p>
          <a:p>
            <a:pPr lvl="1" marL="685800" indent="-228600" defTabSz="914400">
              <a:lnSpc>
                <a:spcPct val="100000"/>
              </a:lnSpc>
              <a:spcBef>
                <a:spcPts val="499"/>
              </a:spcBef>
              <a:buClr>
                <a:srgbClr val="22213d"/>
              </a:buClr>
              <a:buSzPct val="70000"/>
              <a:buFont typeface="Arial"/>
              <a:buChar char="•"/>
            </a:pPr>
            <a:r>
              <a:rPr b="0" lang="en-US" sz="2800" spc="-1" strike="noStrike">
                <a:solidFill>
                  <a:schemeClr val="dk2"/>
                </a:solidFill>
                <a:latin typeface="Goudy Old Style"/>
              </a:rPr>
              <a:t>Second level</a:t>
            </a:r>
            <a:endParaRPr b="0" lang="en-US" sz="2800" spc="-1" strike="noStrike">
              <a:solidFill>
                <a:schemeClr val="dk2"/>
              </a:solidFill>
              <a:latin typeface="Goudy Old Style"/>
            </a:endParaRPr>
          </a:p>
          <a:p>
            <a:pPr lvl="2" marL="1143000" indent="-228600" defTabSz="914400">
              <a:lnSpc>
                <a:spcPct val="100000"/>
              </a:lnSpc>
              <a:spcBef>
                <a:spcPts val="499"/>
              </a:spcBef>
              <a:buClr>
                <a:srgbClr val="22213d"/>
              </a:buClr>
              <a:buSzPct val="70000"/>
              <a:buFont typeface="Arial"/>
              <a:buChar char="•"/>
            </a:pPr>
            <a:r>
              <a:rPr b="0" lang="en-US" sz="2400" spc="-1" strike="noStrike">
                <a:solidFill>
                  <a:schemeClr val="dk2"/>
                </a:solidFill>
                <a:latin typeface="Goudy Old Style"/>
              </a:rPr>
              <a:t>Third level</a:t>
            </a:r>
            <a:endParaRPr b="0" lang="en-US" sz="2400" spc="-1" strike="noStrike">
              <a:solidFill>
                <a:schemeClr val="dk2"/>
              </a:solidFill>
              <a:latin typeface="Goudy Old Style"/>
            </a:endParaRPr>
          </a:p>
          <a:p>
            <a:pPr lvl="3" marL="1600200" indent="-228600" defTabSz="914400">
              <a:lnSpc>
                <a:spcPct val="100000"/>
              </a:lnSpc>
              <a:spcBef>
                <a:spcPts val="499"/>
              </a:spcBef>
              <a:buClr>
                <a:srgbClr val="22213d"/>
              </a:buClr>
              <a:buSzPct val="70000"/>
              <a:buFont typeface="Arial"/>
              <a:buChar char="•"/>
            </a:pPr>
            <a:r>
              <a:rPr b="0" lang="en-US" sz="2000" spc="-1" strike="noStrike">
                <a:solidFill>
                  <a:schemeClr val="dk2"/>
                </a:solidFill>
                <a:latin typeface="Goudy Old Style"/>
              </a:rPr>
              <a:t>Fourth level</a:t>
            </a:r>
            <a:endParaRPr b="0" lang="en-US" sz="2000" spc="-1" strike="noStrike">
              <a:solidFill>
                <a:schemeClr val="dk2"/>
              </a:solidFill>
              <a:latin typeface="Goudy Old Style"/>
            </a:endParaRPr>
          </a:p>
          <a:p>
            <a:pPr lvl="4" marL="2057400" indent="-228600" defTabSz="914400">
              <a:lnSpc>
                <a:spcPct val="100000"/>
              </a:lnSpc>
              <a:spcBef>
                <a:spcPts val="499"/>
              </a:spcBef>
              <a:buClr>
                <a:srgbClr val="22213d"/>
              </a:buClr>
              <a:buSzPct val="70000"/>
              <a:buFont typeface="Arial"/>
              <a:buChar char="•"/>
            </a:pPr>
            <a:r>
              <a:rPr b="0" lang="en-US" sz="2000" spc="-1" strike="noStrike">
                <a:solidFill>
                  <a:schemeClr val="dk2"/>
                </a:solidFill>
                <a:latin typeface="Goudy Old Style"/>
              </a:rPr>
              <a:t>Fifth level</a:t>
            </a:r>
            <a:endParaRPr b="0" lang="en-US" sz="2000" spc="-1" strike="noStrike">
              <a:solidFill>
                <a:schemeClr val="dk2"/>
              </a:solidFill>
              <a:latin typeface="Goudy Old Style"/>
            </a:endParaRPr>
          </a:p>
        </p:txBody>
      </p:sp>
      <p:sp>
        <p:nvSpPr>
          <p:cNvPr id="56" name="PlaceHolder 3"/>
          <p:cNvSpPr>
            <a:spLocks noGrp="1"/>
          </p:cNvSpPr>
          <p:nvPr>
            <p:ph type="body"/>
          </p:nvPr>
        </p:nvSpPr>
        <p:spPr>
          <a:xfrm>
            <a:off x="839880" y="2057400"/>
            <a:ext cx="3931920" cy="3811320"/>
          </a:xfrm>
          <a:prstGeom prst="rect">
            <a:avLst/>
          </a:prstGeom>
          <a:noFill/>
          <a:ln w="0">
            <a:noFill/>
          </a:ln>
        </p:spPr>
        <p:txBody>
          <a:bodyPr lIns="91440" rIns="91440" tIns="45720" bIns="45720" anchor="t">
            <a:noAutofit/>
          </a:bodyPr>
          <a:p>
            <a:pPr indent="0" defTabSz="914400">
              <a:lnSpc>
                <a:spcPct val="100000"/>
              </a:lnSpc>
              <a:spcBef>
                <a:spcPts val="1001"/>
              </a:spcBef>
              <a:buNone/>
              <a:tabLst>
                <a:tab algn="l" pos="0"/>
              </a:tabLst>
            </a:pPr>
            <a:r>
              <a:rPr b="0" lang="en-US" sz="1600" spc="-1" strike="noStrike">
                <a:solidFill>
                  <a:schemeClr val="dk2"/>
                </a:solidFill>
                <a:latin typeface="Goudy Old Style"/>
              </a:rPr>
              <a:t>Click to edit Master text styles</a:t>
            </a:r>
            <a:endParaRPr b="0" lang="en-US" sz="1600" spc="-1" strike="noStrike">
              <a:solidFill>
                <a:schemeClr val="dk2"/>
              </a:solidFill>
              <a:latin typeface="Goudy Old Style"/>
            </a:endParaRPr>
          </a:p>
        </p:txBody>
      </p:sp>
      <p:sp>
        <p:nvSpPr>
          <p:cNvPr id="57" name="PlaceHolder 4"/>
          <p:cNvSpPr>
            <a:spLocks noGrp="1"/>
          </p:cNvSpPr>
          <p:nvPr>
            <p:ph type="dt" idx="28"/>
          </p:nvPr>
        </p:nvSpPr>
        <p:spPr>
          <a:xfrm rot="5400000">
            <a:off x="980028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&lt;date/time&gt;</a:t>
            </a:r>
            <a:endParaRPr b="0" lang="en-US" sz="900" spc="-1" strike="noStrike">
              <a:solidFill>
                <a:srgbClr val="000000"/>
              </a:solidFill>
              <a:latin typeface="Times New Roman"/>
            </a:endParaRPr>
          </a:p>
        </p:txBody>
      </p:sp>
      <p:sp>
        <p:nvSpPr>
          <p:cNvPr id="58" name="PlaceHolder 5"/>
          <p:cNvSpPr>
            <a:spLocks noGrp="1"/>
          </p:cNvSpPr>
          <p:nvPr>
            <p:ph type="ftr" idx="29"/>
          </p:nvPr>
        </p:nvSpPr>
        <p:spPr>
          <a:xfrm rot="5400000">
            <a:off x="-170784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&lt;footer&gt;</a:t>
            </a:r>
            <a:endParaRPr b="0" lang="en-US" sz="900" spc="-1" strike="noStrike">
              <a:solidFill>
                <a:srgbClr val="000000"/>
              </a:solidFill>
              <a:latin typeface="Times New Roman"/>
            </a:endParaRPr>
          </a:p>
        </p:txBody>
      </p:sp>
      <p:sp>
        <p:nvSpPr>
          <p:cNvPr id="59" name="PlaceHolder 6"/>
          <p:cNvSpPr>
            <a:spLocks noGrp="1"/>
          </p:cNvSpPr>
          <p:nvPr>
            <p:ph type="sldNum" idx="30"/>
          </p:nvPr>
        </p:nvSpPr>
        <p:spPr>
          <a:xfrm>
            <a:off x="11116440" y="6356520"/>
            <a:ext cx="87156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900" spc="299" strike="noStrike">
                <a:solidFill>
                  <a:schemeClr val="dk2">
                    <a:lumMod val="75000"/>
                    <a:lumOff val="25000"/>
                  </a:schemeClr>
                </a:solidFill>
                <a:latin typeface="Gill Sans MT"/>
              </a:defRPr>
            </a:lvl1pPr>
          </a:lstStyle>
          <a:p>
            <a:pPr indent="0" algn="r" defTabSz="914400">
              <a:lnSpc>
                <a:spcPct val="100000"/>
              </a:lnSpc>
              <a:buNone/>
            </a:pPr>
            <a:fld id="{E519697B-B6CC-4F6E-8EEF-18EAC058EEE5}" type="slidenum">
              <a:rPr b="0" lang="en-US" sz="900" spc="299" strike="noStrike">
                <a:solidFill>
                  <a:schemeClr val="dk2">
                    <a:lumMod val="75000"/>
                    <a:lumOff val="25000"/>
                  </a:schemeClr>
                </a:solidFill>
                <a:latin typeface="Gill Sans MT"/>
              </a:rPr>
              <a:t>&lt;number&gt;</a:t>
            </a:fld>
            <a:endParaRPr b="0" lang="en-US" sz="9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7" r:id="rId2"/>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0" name="PlaceHolder 1"/>
          <p:cNvSpPr>
            <a:spLocks noGrp="1"/>
          </p:cNvSpPr>
          <p:nvPr>
            <p:ph type="title"/>
          </p:nvPr>
        </p:nvSpPr>
        <p:spPr>
          <a:xfrm>
            <a:off x="839880" y="457200"/>
            <a:ext cx="3931920" cy="1599840"/>
          </a:xfrm>
          <a:prstGeom prst="rect">
            <a:avLst/>
          </a:prstGeom>
          <a:noFill/>
          <a:ln w="0">
            <a:noFill/>
          </a:ln>
        </p:spPr>
        <p:txBody>
          <a:bodyPr lIns="91440" rIns="91440" tIns="45720" bIns="45720" anchor="b">
            <a:noAutofit/>
          </a:bodyPr>
          <a:p>
            <a:pPr indent="0" defTabSz="914400">
              <a:lnSpc>
                <a:spcPct val="90000"/>
              </a:lnSpc>
              <a:buNone/>
            </a:pPr>
            <a:r>
              <a:rPr b="0" lang="en-US" sz="3200" spc="-1" strike="noStrike">
                <a:solidFill>
                  <a:schemeClr val="dk2"/>
                </a:solidFill>
                <a:latin typeface="Goudy Old Style"/>
              </a:rPr>
              <a:t>Click to edit Master title style</a:t>
            </a:r>
            <a:endParaRPr b="0" lang="en-US" sz="3200" spc="-1" strike="noStrike">
              <a:solidFill>
                <a:schemeClr val="dk1"/>
              </a:solidFill>
              <a:latin typeface="Gill Sans MT"/>
            </a:endParaRPr>
          </a:p>
        </p:txBody>
      </p:sp>
      <p:sp>
        <p:nvSpPr>
          <p:cNvPr id="61" name="PlaceHolder 2"/>
          <p:cNvSpPr>
            <a:spLocks noGrp="1"/>
          </p:cNvSpPr>
          <p:nvPr>
            <p:ph type="body"/>
          </p:nvPr>
        </p:nvSpPr>
        <p:spPr>
          <a:xfrm>
            <a:off x="5183280" y="987480"/>
            <a:ext cx="6171840" cy="4873320"/>
          </a:xfrm>
          <a:prstGeom prst="rect">
            <a:avLst/>
          </a:prstGeom>
          <a:noFill/>
          <a:ln w="0">
            <a:noFill/>
          </a:ln>
        </p:spPr>
        <p:txBody>
          <a:bodyPr lIns="90000" rIns="90000" tIns="45000" bIns="45000" anchor="t">
            <a:noAutofit/>
          </a:bodyPr>
          <a:p>
            <a:pPr indent="0" defTabSz="914400">
              <a:lnSpc>
                <a:spcPct val="100000"/>
              </a:lnSpc>
              <a:buNone/>
              <a:tabLst>
                <a:tab algn="l" pos="0"/>
              </a:tabLst>
            </a:pPr>
            <a:r>
              <a:rPr b="0" lang="en-US" sz="3200" spc="-1" strike="noStrike">
                <a:solidFill>
                  <a:schemeClr val="dk1"/>
                </a:solidFill>
                <a:latin typeface="Gill Sans MT"/>
              </a:rPr>
              <a:t>Click icon to add picture</a:t>
            </a:r>
            <a:endParaRPr b="0" lang="en-US" sz="3200" spc="-1" strike="noStrike">
              <a:solidFill>
                <a:schemeClr val="dk2"/>
              </a:solidFill>
              <a:latin typeface="Goudy Old Style"/>
            </a:endParaRPr>
          </a:p>
        </p:txBody>
      </p:sp>
      <p:sp>
        <p:nvSpPr>
          <p:cNvPr id="62" name="PlaceHolder 3"/>
          <p:cNvSpPr>
            <a:spLocks noGrp="1"/>
          </p:cNvSpPr>
          <p:nvPr>
            <p:ph type="body"/>
          </p:nvPr>
        </p:nvSpPr>
        <p:spPr>
          <a:xfrm>
            <a:off x="839880" y="2057400"/>
            <a:ext cx="3931920" cy="3811320"/>
          </a:xfrm>
          <a:prstGeom prst="rect">
            <a:avLst/>
          </a:prstGeom>
          <a:noFill/>
          <a:ln w="0">
            <a:noFill/>
          </a:ln>
        </p:spPr>
        <p:txBody>
          <a:bodyPr lIns="91440" rIns="91440" tIns="45720" bIns="45720" anchor="t">
            <a:noAutofit/>
          </a:bodyPr>
          <a:p>
            <a:pPr indent="0" defTabSz="914400">
              <a:lnSpc>
                <a:spcPct val="100000"/>
              </a:lnSpc>
              <a:spcBef>
                <a:spcPts val="1001"/>
              </a:spcBef>
              <a:buNone/>
              <a:tabLst>
                <a:tab algn="l" pos="0"/>
              </a:tabLst>
            </a:pPr>
            <a:r>
              <a:rPr b="0" lang="en-US" sz="1600" spc="-1" strike="noStrike">
                <a:solidFill>
                  <a:schemeClr val="dk2"/>
                </a:solidFill>
                <a:latin typeface="Goudy Old Style"/>
              </a:rPr>
              <a:t>Click to edit Master text styles</a:t>
            </a:r>
            <a:endParaRPr b="0" lang="en-US" sz="1600" spc="-1" strike="noStrike">
              <a:solidFill>
                <a:schemeClr val="dk2"/>
              </a:solidFill>
              <a:latin typeface="Goudy Old Style"/>
            </a:endParaRPr>
          </a:p>
        </p:txBody>
      </p:sp>
      <p:sp>
        <p:nvSpPr>
          <p:cNvPr id="63" name="PlaceHolder 4"/>
          <p:cNvSpPr>
            <a:spLocks noGrp="1"/>
          </p:cNvSpPr>
          <p:nvPr>
            <p:ph type="dt" idx="31"/>
          </p:nvPr>
        </p:nvSpPr>
        <p:spPr>
          <a:xfrm rot="5400000">
            <a:off x="980028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&lt;date/time&gt;</a:t>
            </a:r>
            <a:endParaRPr b="0" lang="en-US" sz="900" spc="-1" strike="noStrike">
              <a:solidFill>
                <a:srgbClr val="000000"/>
              </a:solidFill>
              <a:latin typeface="Times New Roman"/>
            </a:endParaRPr>
          </a:p>
        </p:txBody>
      </p:sp>
      <p:sp>
        <p:nvSpPr>
          <p:cNvPr id="64" name="PlaceHolder 5"/>
          <p:cNvSpPr>
            <a:spLocks noGrp="1"/>
          </p:cNvSpPr>
          <p:nvPr>
            <p:ph type="ftr" idx="32"/>
          </p:nvPr>
        </p:nvSpPr>
        <p:spPr>
          <a:xfrm rot="5400000">
            <a:off x="-170784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&lt;footer&gt;</a:t>
            </a:r>
            <a:endParaRPr b="0" lang="en-US" sz="900" spc="-1" strike="noStrike">
              <a:solidFill>
                <a:srgbClr val="000000"/>
              </a:solidFill>
              <a:latin typeface="Times New Roman"/>
            </a:endParaRPr>
          </a:p>
        </p:txBody>
      </p:sp>
      <p:sp>
        <p:nvSpPr>
          <p:cNvPr id="65" name="PlaceHolder 6"/>
          <p:cNvSpPr>
            <a:spLocks noGrp="1"/>
          </p:cNvSpPr>
          <p:nvPr>
            <p:ph type="sldNum" idx="33"/>
          </p:nvPr>
        </p:nvSpPr>
        <p:spPr>
          <a:xfrm>
            <a:off x="11116440" y="6356520"/>
            <a:ext cx="87156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900" spc="299" strike="noStrike">
                <a:solidFill>
                  <a:schemeClr val="dk2">
                    <a:lumMod val="75000"/>
                    <a:lumOff val="25000"/>
                  </a:schemeClr>
                </a:solidFill>
                <a:latin typeface="Gill Sans MT"/>
              </a:defRPr>
            </a:lvl1pPr>
          </a:lstStyle>
          <a:p>
            <a:pPr indent="0" algn="r" defTabSz="914400">
              <a:lnSpc>
                <a:spcPct val="100000"/>
              </a:lnSpc>
              <a:buNone/>
            </a:pPr>
            <a:fld id="{DBA2068D-085E-47A7-8DDA-8ECB68AD7BE2}" type="slidenum">
              <a:rPr b="0" lang="en-US" sz="900" spc="299" strike="noStrike">
                <a:solidFill>
                  <a:schemeClr val="dk2">
                    <a:lumMod val="75000"/>
                    <a:lumOff val="25000"/>
                  </a:schemeClr>
                </a:solidFill>
                <a:latin typeface="Gill Sans MT"/>
              </a:rPr>
              <a:t>&lt;number&gt;</a:t>
            </a:fld>
            <a:endParaRPr b="0" lang="en-US" sz="9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9" r:id="rId2"/>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1371600" y="685800"/>
            <a:ext cx="9486720" cy="1371240"/>
          </a:xfrm>
          <a:prstGeom prst="rect">
            <a:avLst/>
          </a:prstGeom>
          <a:noFill/>
          <a:ln w="0">
            <a:noFill/>
          </a:ln>
        </p:spPr>
        <p:txBody>
          <a:bodyPr lIns="91440" rIns="91440" tIns="45720" bIns="45720" anchor="b">
            <a:noAutofit/>
          </a:bodyPr>
          <a:p>
            <a:pPr indent="0" defTabSz="914400">
              <a:lnSpc>
                <a:spcPct val="90000"/>
              </a:lnSpc>
              <a:buNone/>
            </a:pPr>
            <a:r>
              <a:rPr b="0" lang="en-US" sz="3600" spc="-1" strike="noStrike">
                <a:solidFill>
                  <a:schemeClr val="dk2"/>
                </a:solidFill>
                <a:latin typeface="Goudy Old Style"/>
              </a:rPr>
              <a:t>Click to edit Master title style</a:t>
            </a:r>
            <a:endParaRPr b="0" lang="en-US" sz="3600" spc="-1" strike="noStrike">
              <a:solidFill>
                <a:schemeClr val="dk1"/>
              </a:solidFill>
              <a:latin typeface="Gill Sans MT"/>
            </a:endParaRPr>
          </a:p>
        </p:txBody>
      </p:sp>
      <p:sp>
        <p:nvSpPr>
          <p:cNvPr id="8" name="PlaceHolder 2"/>
          <p:cNvSpPr>
            <a:spLocks noGrp="1"/>
          </p:cNvSpPr>
          <p:nvPr>
            <p:ph type="body"/>
          </p:nvPr>
        </p:nvSpPr>
        <p:spPr>
          <a:xfrm>
            <a:off x="1371600" y="2253960"/>
            <a:ext cx="9486720" cy="3917880"/>
          </a:xfrm>
          <a:prstGeom prst="rect">
            <a:avLst/>
          </a:prstGeom>
          <a:noFill/>
          <a:ln w="0">
            <a:noFill/>
          </a:ln>
        </p:spPr>
        <p:txBody>
          <a:bodyPr lIns="91440" rIns="91440" tIns="45720" bIns="45720" anchor="t" vert="eaVert">
            <a:noAutofit/>
          </a:bodyPr>
          <a:p>
            <a:pPr marL="228600" indent="-228600" defTabSz="914400">
              <a:lnSpc>
                <a:spcPct val="100000"/>
              </a:lnSpc>
              <a:spcBef>
                <a:spcPts val="1001"/>
              </a:spcBef>
              <a:buClr>
                <a:srgbClr val="22213d"/>
              </a:buClr>
              <a:buSzPct val="70000"/>
              <a:buFont typeface="Arial"/>
              <a:buChar char="•"/>
            </a:pPr>
            <a:r>
              <a:rPr b="0" lang="en-US" sz="2400" spc="-1" strike="noStrike">
                <a:solidFill>
                  <a:schemeClr val="dk2"/>
                </a:solidFill>
                <a:latin typeface="Goudy Old Style"/>
              </a:rPr>
              <a:t>Click to edit Master text styles</a:t>
            </a:r>
            <a:endParaRPr b="0" lang="en-US" sz="2400" spc="-1" strike="noStrike">
              <a:solidFill>
                <a:schemeClr val="dk2"/>
              </a:solidFill>
              <a:latin typeface="Goudy Old Style"/>
            </a:endParaRPr>
          </a:p>
          <a:p>
            <a:pPr lvl="1" marL="685800" indent="-228600" defTabSz="914400">
              <a:lnSpc>
                <a:spcPct val="100000"/>
              </a:lnSpc>
              <a:spcBef>
                <a:spcPts val="499"/>
              </a:spcBef>
              <a:buClr>
                <a:srgbClr val="22213d"/>
              </a:buClr>
              <a:buSzPct val="70000"/>
              <a:buFont typeface="Arial"/>
              <a:buChar char="•"/>
            </a:pPr>
            <a:r>
              <a:rPr b="0" lang="en-US" sz="2000" spc="-1" strike="noStrike">
                <a:solidFill>
                  <a:schemeClr val="dk2"/>
                </a:solidFill>
                <a:latin typeface="Goudy Old Style"/>
              </a:rPr>
              <a:t>Second level</a:t>
            </a:r>
            <a:endParaRPr b="0" lang="en-US" sz="2000" spc="-1" strike="noStrike">
              <a:solidFill>
                <a:schemeClr val="dk2"/>
              </a:solidFill>
              <a:latin typeface="Goudy Old Style"/>
            </a:endParaRPr>
          </a:p>
          <a:p>
            <a:pPr lvl="2" marL="1143000" indent="-228600" defTabSz="914400">
              <a:lnSpc>
                <a:spcPct val="100000"/>
              </a:lnSpc>
              <a:spcBef>
                <a:spcPts val="499"/>
              </a:spcBef>
              <a:buClr>
                <a:srgbClr val="22213d"/>
              </a:buClr>
              <a:buSzPct val="70000"/>
              <a:buFont typeface="Arial"/>
              <a:buChar char="•"/>
            </a:pPr>
            <a:r>
              <a:rPr b="0" lang="en-US" sz="1800" spc="-1" strike="noStrike">
                <a:solidFill>
                  <a:schemeClr val="dk2"/>
                </a:solidFill>
                <a:latin typeface="Goudy Old Style"/>
              </a:rPr>
              <a:t>Third level</a:t>
            </a:r>
            <a:endParaRPr b="0" lang="en-US" sz="1800" spc="-1" strike="noStrike">
              <a:solidFill>
                <a:schemeClr val="dk2"/>
              </a:solidFill>
              <a:latin typeface="Goudy Old Style"/>
            </a:endParaRPr>
          </a:p>
          <a:p>
            <a:pPr lvl="3" marL="1600200" indent="-228600" defTabSz="914400">
              <a:lnSpc>
                <a:spcPct val="100000"/>
              </a:lnSpc>
              <a:spcBef>
                <a:spcPts val="499"/>
              </a:spcBef>
              <a:buClr>
                <a:srgbClr val="22213d"/>
              </a:buClr>
              <a:buSzPct val="70000"/>
              <a:buFont typeface="Arial"/>
              <a:buChar char="•"/>
            </a:pPr>
            <a:r>
              <a:rPr b="0" lang="en-US" sz="1600" spc="-1" strike="noStrike">
                <a:solidFill>
                  <a:schemeClr val="dk2"/>
                </a:solidFill>
                <a:latin typeface="Goudy Old Style"/>
              </a:rPr>
              <a:t>Fourth level</a:t>
            </a:r>
            <a:endParaRPr b="0" lang="en-US" sz="1600" spc="-1" strike="noStrike">
              <a:solidFill>
                <a:schemeClr val="dk2"/>
              </a:solidFill>
              <a:latin typeface="Goudy Old Style"/>
            </a:endParaRPr>
          </a:p>
          <a:p>
            <a:pPr lvl="4" marL="2057400" indent="-228600" defTabSz="914400">
              <a:lnSpc>
                <a:spcPct val="100000"/>
              </a:lnSpc>
              <a:spcBef>
                <a:spcPts val="499"/>
              </a:spcBef>
              <a:buClr>
                <a:srgbClr val="22213d"/>
              </a:buClr>
              <a:buSzPct val="70000"/>
              <a:buFont typeface="Arial"/>
              <a:buChar char="•"/>
            </a:pPr>
            <a:r>
              <a:rPr b="0" lang="en-US" sz="1600" spc="-1" strike="noStrike">
                <a:solidFill>
                  <a:schemeClr val="dk2"/>
                </a:solidFill>
                <a:latin typeface="Goudy Old Style"/>
              </a:rPr>
              <a:t>Fifth level</a:t>
            </a:r>
            <a:endParaRPr b="0" lang="en-US" sz="1600" spc="-1" strike="noStrike">
              <a:solidFill>
                <a:schemeClr val="dk2"/>
              </a:solidFill>
              <a:latin typeface="Goudy Old Style"/>
            </a:endParaRPr>
          </a:p>
        </p:txBody>
      </p:sp>
      <p:sp>
        <p:nvSpPr>
          <p:cNvPr id="9" name="PlaceHolder 3"/>
          <p:cNvSpPr>
            <a:spLocks noGrp="1"/>
          </p:cNvSpPr>
          <p:nvPr>
            <p:ph type="dt" idx="4"/>
          </p:nvPr>
        </p:nvSpPr>
        <p:spPr>
          <a:xfrm rot="5400000">
            <a:off x="980028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&lt;date/time&gt;</a:t>
            </a:r>
            <a:endParaRPr b="0" lang="en-US" sz="900" spc="-1" strike="noStrike">
              <a:solidFill>
                <a:srgbClr val="000000"/>
              </a:solidFill>
              <a:latin typeface="Times New Roman"/>
            </a:endParaRPr>
          </a:p>
        </p:txBody>
      </p:sp>
      <p:sp>
        <p:nvSpPr>
          <p:cNvPr id="10" name="PlaceHolder 4"/>
          <p:cNvSpPr>
            <a:spLocks noGrp="1"/>
          </p:cNvSpPr>
          <p:nvPr>
            <p:ph type="ftr" idx="5"/>
          </p:nvPr>
        </p:nvSpPr>
        <p:spPr>
          <a:xfrm rot="5400000">
            <a:off x="-170784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&lt;footer&gt;</a:t>
            </a:r>
            <a:endParaRPr b="0" lang="en-US" sz="900" spc="-1" strike="noStrike">
              <a:solidFill>
                <a:srgbClr val="000000"/>
              </a:solidFill>
              <a:latin typeface="Times New Roman"/>
            </a:endParaRPr>
          </a:p>
        </p:txBody>
      </p:sp>
      <p:sp>
        <p:nvSpPr>
          <p:cNvPr id="11" name="PlaceHolder 5"/>
          <p:cNvSpPr>
            <a:spLocks noGrp="1"/>
          </p:cNvSpPr>
          <p:nvPr>
            <p:ph type="sldNum" idx="6"/>
          </p:nvPr>
        </p:nvSpPr>
        <p:spPr>
          <a:xfrm>
            <a:off x="11116440" y="6356520"/>
            <a:ext cx="87156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900" spc="299" strike="noStrike">
                <a:solidFill>
                  <a:schemeClr val="dk2">
                    <a:lumMod val="75000"/>
                    <a:lumOff val="25000"/>
                  </a:schemeClr>
                </a:solidFill>
                <a:latin typeface="Gill Sans MT"/>
              </a:defRPr>
            </a:lvl1pPr>
          </a:lstStyle>
          <a:p>
            <a:pPr indent="0" algn="r" defTabSz="914400">
              <a:lnSpc>
                <a:spcPct val="100000"/>
              </a:lnSpc>
              <a:buNone/>
            </a:pPr>
            <a:fld id="{020C2F08-BEEF-4AE9-8B27-289F4E2AA421}" type="slidenum">
              <a:rPr b="0" lang="en-US" sz="900" spc="299" strike="noStrike">
                <a:solidFill>
                  <a:schemeClr val="dk2">
                    <a:lumMod val="75000"/>
                    <a:lumOff val="25000"/>
                  </a:schemeClr>
                </a:solidFill>
                <a:latin typeface="Gill Sans MT"/>
              </a:rPr>
              <a:t>&lt;number&gt;</a:t>
            </a:fld>
            <a:endParaRPr b="0" lang="en-US" sz="9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1" r:id="rId2"/>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 name="PlaceHolder 1"/>
          <p:cNvSpPr>
            <a:spLocks noGrp="1"/>
          </p:cNvSpPr>
          <p:nvPr>
            <p:ph type="title"/>
          </p:nvPr>
        </p:nvSpPr>
        <p:spPr>
          <a:xfrm>
            <a:off x="8724960" y="365040"/>
            <a:ext cx="2628720" cy="5811480"/>
          </a:xfrm>
          <a:prstGeom prst="rect">
            <a:avLst/>
          </a:prstGeom>
          <a:noFill/>
          <a:ln w="0">
            <a:noFill/>
          </a:ln>
        </p:spPr>
        <p:txBody>
          <a:bodyPr lIns="91440" rIns="91440" tIns="45720" bIns="45720" anchor="b" vert="eaVert">
            <a:noAutofit/>
          </a:bodyPr>
          <a:p>
            <a:pPr indent="0" defTabSz="914400">
              <a:lnSpc>
                <a:spcPct val="90000"/>
              </a:lnSpc>
              <a:buNone/>
            </a:pPr>
            <a:r>
              <a:rPr b="0" lang="en-US" sz="3600" spc="-1" strike="noStrike">
                <a:solidFill>
                  <a:schemeClr val="dk2"/>
                </a:solidFill>
                <a:latin typeface="Goudy Old Style"/>
              </a:rPr>
              <a:t>Click to edit Master title style</a:t>
            </a:r>
            <a:endParaRPr b="0" lang="en-US" sz="3600" spc="-1" strike="noStrike">
              <a:solidFill>
                <a:schemeClr val="dk1"/>
              </a:solidFill>
              <a:latin typeface="Gill Sans MT"/>
            </a:endParaRPr>
          </a:p>
        </p:txBody>
      </p:sp>
      <p:sp>
        <p:nvSpPr>
          <p:cNvPr id="13" name="PlaceHolder 2"/>
          <p:cNvSpPr>
            <a:spLocks noGrp="1"/>
          </p:cNvSpPr>
          <p:nvPr>
            <p:ph type="body"/>
          </p:nvPr>
        </p:nvSpPr>
        <p:spPr>
          <a:xfrm>
            <a:off x="838080" y="365040"/>
            <a:ext cx="7733880" cy="5811480"/>
          </a:xfrm>
          <a:prstGeom prst="rect">
            <a:avLst/>
          </a:prstGeom>
          <a:noFill/>
          <a:ln w="0">
            <a:noFill/>
          </a:ln>
        </p:spPr>
        <p:txBody>
          <a:bodyPr lIns="91440" rIns="91440" tIns="45720" bIns="45720" anchor="t" vert="eaVert">
            <a:noAutofit/>
          </a:bodyPr>
          <a:p>
            <a:pPr marL="228600" indent="-228600" defTabSz="914400">
              <a:lnSpc>
                <a:spcPct val="100000"/>
              </a:lnSpc>
              <a:spcBef>
                <a:spcPts val="1001"/>
              </a:spcBef>
              <a:buClr>
                <a:srgbClr val="22213d"/>
              </a:buClr>
              <a:buSzPct val="70000"/>
              <a:buFont typeface="Arial"/>
              <a:buChar char="•"/>
            </a:pPr>
            <a:r>
              <a:rPr b="0" lang="en-US" sz="2400" spc="-1" strike="noStrike">
                <a:solidFill>
                  <a:schemeClr val="dk2"/>
                </a:solidFill>
                <a:latin typeface="Goudy Old Style"/>
              </a:rPr>
              <a:t>Click to edit Master text styles</a:t>
            </a:r>
            <a:endParaRPr b="0" lang="en-US" sz="2400" spc="-1" strike="noStrike">
              <a:solidFill>
                <a:schemeClr val="dk2"/>
              </a:solidFill>
              <a:latin typeface="Goudy Old Style"/>
            </a:endParaRPr>
          </a:p>
          <a:p>
            <a:pPr lvl="1" marL="685800" indent="-228600" defTabSz="914400">
              <a:lnSpc>
                <a:spcPct val="100000"/>
              </a:lnSpc>
              <a:spcBef>
                <a:spcPts val="499"/>
              </a:spcBef>
              <a:buClr>
                <a:srgbClr val="22213d"/>
              </a:buClr>
              <a:buSzPct val="70000"/>
              <a:buFont typeface="Arial"/>
              <a:buChar char="•"/>
            </a:pPr>
            <a:r>
              <a:rPr b="0" lang="en-US" sz="2000" spc="-1" strike="noStrike">
                <a:solidFill>
                  <a:schemeClr val="dk2"/>
                </a:solidFill>
                <a:latin typeface="Goudy Old Style"/>
              </a:rPr>
              <a:t>Second level</a:t>
            </a:r>
            <a:endParaRPr b="0" lang="en-US" sz="2000" spc="-1" strike="noStrike">
              <a:solidFill>
                <a:schemeClr val="dk2"/>
              </a:solidFill>
              <a:latin typeface="Goudy Old Style"/>
            </a:endParaRPr>
          </a:p>
          <a:p>
            <a:pPr lvl="2" marL="1143000" indent="-228600" defTabSz="914400">
              <a:lnSpc>
                <a:spcPct val="100000"/>
              </a:lnSpc>
              <a:spcBef>
                <a:spcPts val="499"/>
              </a:spcBef>
              <a:buClr>
                <a:srgbClr val="22213d"/>
              </a:buClr>
              <a:buSzPct val="70000"/>
              <a:buFont typeface="Arial"/>
              <a:buChar char="•"/>
            </a:pPr>
            <a:r>
              <a:rPr b="0" lang="en-US" sz="1800" spc="-1" strike="noStrike">
                <a:solidFill>
                  <a:schemeClr val="dk2"/>
                </a:solidFill>
                <a:latin typeface="Goudy Old Style"/>
              </a:rPr>
              <a:t>Third level</a:t>
            </a:r>
            <a:endParaRPr b="0" lang="en-US" sz="1800" spc="-1" strike="noStrike">
              <a:solidFill>
                <a:schemeClr val="dk2"/>
              </a:solidFill>
              <a:latin typeface="Goudy Old Style"/>
            </a:endParaRPr>
          </a:p>
          <a:p>
            <a:pPr lvl="3" marL="1600200" indent="-228600" defTabSz="914400">
              <a:lnSpc>
                <a:spcPct val="100000"/>
              </a:lnSpc>
              <a:spcBef>
                <a:spcPts val="499"/>
              </a:spcBef>
              <a:buClr>
                <a:srgbClr val="22213d"/>
              </a:buClr>
              <a:buSzPct val="70000"/>
              <a:buFont typeface="Arial"/>
              <a:buChar char="•"/>
            </a:pPr>
            <a:r>
              <a:rPr b="0" lang="en-US" sz="1600" spc="-1" strike="noStrike">
                <a:solidFill>
                  <a:schemeClr val="dk2"/>
                </a:solidFill>
                <a:latin typeface="Goudy Old Style"/>
              </a:rPr>
              <a:t>Fourth level</a:t>
            </a:r>
            <a:endParaRPr b="0" lang="en-US" sz="1600" spc="-1" strike="noStrike">
              <a:solidFill>
                <a:schemeClr val="dk2"/>
              </a:solidFill>
              <a:latin typeface="Goudy Old Style"/>
            </a:endParaRPr>
          </a:p>
          <a:p>
            <a:pPr lvl="4" marL="2057400" indent="-228600" defTabSz="914400">
              <a:lnSpc>
                <a:spcPct val="100000"/>
              </a:lnSpc>
              <a:spcBef>
                <a:spcPts val="499"/>
              </a:spcBef>
              <a:buClr>
                <a:srgbClr val="22213d"/>
              </a:buClr>
              <a:buSzPct val="70000"/>
              <a:buFont typeface="Arial"/>
              <a:buChar char="•"/>
            </a:pPr>
            <a:r>
              <a:rPr b="0" lang="en-US" sz="1600" spc="-1" strike="noStrike">
                <a:solidFill>
                  <a:schemeClr val="dk2"/>
                </a:solidFill>
                <a:latin typeface="Goudy Old Style"/>
              </a:rPr>
              <a:t>Fifth level</a:t>
            </a:r>
            <a:endParaRPr b="0" lang="en-US" sz="1600" spc="-1" strike="noStrike">
              <a:solidFill>
                <a:schemeClr val="dk2"/>
              </a:solidFill>
              <a:latin typeface="Goudy Old Style"/>
            </a:endParaRPr>
          </a:p>
        </p:txBody>
      </p:sp>
      <p:sp>
        <p:nvSpPr>
          <p:cNvPr id="14" name="PlaceHolder 3"/>
          <p:cNvSpPr>
            <a:spLocks noGrp="1"/>
          </p:cNvSpPr>
          <p:nvPr>
            <p:ph type="dt" idx="7"/>
          </p:nvPr>
        </p:nvSpPr>
        <p:spPr>
          <a:xfrm rot="5400000">
            <a:off x="980028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&lt;date/time&gt;</a:t>
            </a:r>
            <a:endParaRPr b="0" lang="en-US" sz="900" spc="-1" strike="noStrike">
              <a:solidFill>
                <a:srgbClr val="000000"/>
              </a:solidFill>
              <a:latin typeface="Times New Roman"/>
            </a:endParaRPr>
          </a:p>
        </p:txBody>
      </p:sp>
      <p:sp>
        <p:nvSpPr>
          <p:cNvPr id="15" name="PlaceHolder 4"/>
          <p:cNvSpPr>
            <a:spLocks noGrp="1"/>
          </p:cNvSpPr>
          <p:nvPr>
            <p:ph type="ftr" idx="8"/>
          </p:nvPr>
        </p:nvSpPr>
        <p:spPr>
          <a:xfrm rot="5400000">
            <a:off x="-170784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&lt;footer&gt;</a:t>
            </a:r>
            <a:endParaRPr b="0" lang="en-US" sz="900" spc="-1" strike="noStrike">
              <a:solidFill>
                <a:srgbClr val="000000"/>
              </a:solidFill>
              <a:latin typeface="Times New Roman"/>
            </a:endParaRPr>
          </a:p>
        </p:txBody>
      </p:sp>
      <p:sp>
        <p:nvSpPr>
          <p:cNvPr id="16" name="PlaceHolder 5"/>
          <p:cNvSpPr>
            <a:spLocks noGrp="1"/>
          </p:cNvSpPr>
          <p:nvPr>
            <p:ph type="sldNum" idx="9"/>
          </p:nvPr>
        </p:nvSpPr>
        <p:spPr>
          <a:xfrm>
            <a:off x="11116440" y="6356520"/>
            <a:ext cx="87156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900" spc="299" strike="noStrike">
                <a:solidFill>
                  <a:schemeClr val="dk2">
                    <a:lumMod val="75000"/>
                    <a:lumOff val="25000"/>
                  </a:schemeClr>
                </a:solidFill>
                <a:latin typeface="Gill Sans MT"/>
              </a:defRPr>
            </a:lvl1pPr>
          </a:lstStyle>
          <a:p>
            <a:pPr indent="0" algn="r" defTabSz="914400">
              <a:lnSpc>
                <a:spcPct val="100000"/>
              </a:lnSpc>
              <a:buNone/>
            </a:pPr>
            <a:fld id="{A957B9E4-891B-4EC4-89FF-3A5FDC1E41B5}" type="slidenum">
              <a:rPr b="0" lang="en-US" sz="900" spc="299" strike="noStrike">
                <a:solidFill>
                  <a:schemeClr val="dk2">
                    <a:lumMod val="75000"/>
                    <a:lumOff val="25000"/>
                  </a:schemeClr>
                </a:solidFill>
                <a:latin typeface="Gill Sans MT"/>
              </a:rPr>
              <a:t>&lt;number&gt;</a:t>
            </a:fld>
            <a:endParaRPr b="0" lang="en-US" sz="9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3" r:id="rId2"/>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7" name="PlaceHolder 1"/>
          <p:cNvSpPr>
            <a:spLocks noGrp="1"/>
          </p:cNvSpPr>
          <p:nvPr>
            <p:ph type="title"/>
          </p:nvPr>
        </p:nvSpPr>
        <p:spPr>
          <a:xfrm>
            <a:off x="1371600" y="685800"/>
            <a:ext cx="9486720" cy="1371240"/>
          </a:xfrm>
          <a:prstGeom prst="rect">
            <a:avLst/>
          </a:prstGeom>
          <a:noFill/>
          <a:ln w="0">
            <a:noFill/>
          </a:ln>
        </p:spPr>
        <p:txBody>
          <a:bodyPr lIns="91440" rIns="91440" tIns="45720" bIns="45720" anchor="b">
            <a:normAutofit/>
          </a:bodyPr>
          <a:p>
            <a:pPr indent="0" defTabSz="914400">
              <a:lnSpc>
                <a:spcPct val="90000"/>
              </a:lnSpc>
              <a:buNone/>
            </a:pPr>
            <a:r>
              <a:rPr b="0" lang="en-US" sz="3200" spc="299" strike="noStrike" cap="all">
                <a:solidFill>
                  <a:schemeClr val="dk2"/>
                </a:solidFill>
                <a:latin typeface="Goudy Old Style"/>
              </a:rPr>
              <a:t>Click to edit Master title style</a:t>
            </a:r>
            <a:endParaRPr b="0" lang="en-US" sz="3200" spc="-1" strike="noStrike">
              <a:solidFill>
                <a:schemeClr val="dk1"/>
              </a:solidFill>
              <a:latin typeface="Gill Sans MT"/>
            </a:endParaRPr>
          </a:p>
        </p:txBody>
      </p:sp>
      <p:sp>
        <p:nvSpPr>
          <p:cNvPr id="18" name="PlaceHolder 2"/>
          <p:cNvSpPr>
            <a:spLocks noGrp="1"/>
          </p:cNvSpPr>
          <p:nvPr>
            <p:ph type="body"/>
          </p:nvPr>
        </p:nvSpPr>
        <p:spPr>
          <a:xfrm>
            <a:off x="1371600" y="2253960"/>
            <a:ext cx="9486720" cy="3917880"/>
          </a:xfrm>
          <a:prstGeom prst="rect">
            <a:avLst/>
          </a:prstGeom>
          <a:noFill/>
          <a:ln w="0">
            <a:noFill/>
          </a:ln>
        </p:spPr>
        <p:txBody>
          <a:bodyPr lIns="91440" rIns="91440" tIns="45720" bIns="45720" anchor="t">
            <a:noAutofit/>
          </a:bodyPr>
          <a:p>
            <a:pPr marL="228600" indent="-228600" defTabSz="914400">
              <a:lnSpc>
                <a:spcPct val="100000"/>
              </a:lnSpc>
              <a:spcBef>
                <a:spcPts val="1001"/>
              </a:spcBef>
              <a:buClr>
                <a:srgbClr val="22213d"/>
              </a:buClr>
              <a:buSzPct val="70000"/>
              <a:buFont typeface="Arial"/>
              <a:buChar char="•"/>
            </a:pPr>
            <a:r>
              <a:rPr b="0" lang="en-US" sz="2400" spc="-1" strike="noStrike">
                <a:solidFill>
                  <a:schemeClr val="dk2"/>
                </a:solidFill>
                <a:latin typeface="Goudy Old Style"/>
              </a:rPr>
              <a:t>Click to edit Master text styles</a:t>
            </a:r>
            <a:endParaRPr b="0" lang="en-US" sz="2400" spc="-1" strike="noStrike">
              <a:solidFill>
                <a:schemeClr val="dk2"/>
              </a:solidFill>
              <a:latin typeface="Goudy Old Style"/>
            </a:endParaRPr>
          </a:p>
          <a:p>
            <a:pPr lvl="1" marL="685800" indent="-228600" defTabSz="914400">
              <a:lnSpc>
                <a:spcPct val="100000"/>
              </a:lnSpc>
              <a:spcBef>
                <a:spcPts val="499"/>
              </a:spcBef>
              <a:buClr>
                <a:srgbClr val="22213d"/>
              </a:buClr>
              <a:buSzPct val="70000"/>
              <a:buFont typeface="Arial"/>
              <a:buChar char="•"/>
            </a:pPr>
            <a:r>
              <a:rPr b="0" lang="en-US" sz="2000" spc="-1" strike="noStrike">
                <a:solidFill>
                  <a:schemeClr val="dk2"/>
                </a:solidFill>
                <a:latin typeface="Goudy Old Style"/>
              </a:rPr>
              <a:t>Second level</a:t>
            </a:r>
            <a:endParaRPr b="0" lang="en-US" sz="2000" spc="-1" strike="noStrike">
              <a:solidFill>
                <a:schemeClr val="dk2"/>
              </a:solidFill>
              <a:latin typeface="Goudy Old Style"/>
            </a:endParaRPr>
          </a:p>
          <a:p>
            <a:pPr lvl="2" marL="1143000" indent="-228600" defTabSz="914400">
              <a:lnSpc>
                <a:spcPct val="100000"/>
              </a:lnSpc>
              <a:spcBef>
                <a:spcPts val="499"/>
              </a:spcBef>
              <a:buClr>
                <a:srgbClr val="22213d"/>
              </a:buClr>
              <a:buSzPct val="70000"/>
              <a:buFont typeface="Arial"/>
              <a:buChar char="•"/>
            </a:pPr>
            <a:r>
              <a:rPr b="0" lang="en-US" sz="1800" spc="-1" strike="noStrike">
                <a:solidFill>
                  <a:schemeClr val="dk2"/>
                </a:solidFill>
                <a:latin typeface="Goudy Old Style"/>
              </a:rPr>
              <a:t>Third level</a:t>
            </a:r>
            <a:endParaRPr b="0" lang="en-US" sz="1800" spc="-1" strike="noStrike">
              <a:solidFill>
                <a:schemeClr val="dk2"/>
              </a:solidFill>
              <a:latin typeface="Goudy Old Style"/>
            </a:endParaRPr>
          </a:p>
          <a:p>
            <a:pPr lvl="3" marL="1600200" indent="-228600" defTabSz="914400">
              <a:lnSpc>
                <a:spcPct val="100000"/>
              </a:lnSpc>
              <a:spcBef>
                <a:spcPts val="499"/>
              </a:spcBef>
              <a:buClr>
                <a:srgbClr val="22213d"/>
              </a:buClr>
              <a:buSzPct val="70000"/>
              <a:buFont typeface="Arial"/>
              <a:buChar char="•"/>
            </a:pPr>
            <a:r>
              <a:rPr b="0" lang="en-US" sz="1600" spc="-1" strike="noStrike">
                <a:solidFill>
                  <a:schemeClr val="dk2"/>
                </a:solidFill>
                <a:latin typeface="Goudy Old Style"/>
              </a:rPr>
              <a:t>Fourth level</a:t>
            </a:r>
            <a:endParaRPr b="0" lang="en-US" sz="1600" spc="-1" strike="noStrike">
              <a:solidFill>
                <a:schemeClr val="dk2"/>
              </a:solidFill>
              <a:latin typeface="Goudy Old Style"/>
            </a:endParaRPr>
          </a:p>
          <a:p>
            <a:pPr lvl="4" marL="2057400" indent="-228600" defTabSz="914400">
              <a:lnSpc>
                <a:spcPct val="100000"/>
              </a:lnSpc>
              <a:spcBef>
                <a:spcPts val="499"/>
              </a:spcBef>
              <a:buClr>
                <a:srgbClr val="22213d"/>
              </a:buClr>
              <a:buSzPct val="70000"/>
              <a:buFont typeface="Arial"/>
              <a:buChar char="•"/>
            </a:pPr>
            <a:r>
              <a:rPr b="0" lang="en-US" sz="1600" spc="-1" strike="noStrike">
                <a:solidFill>
                  <a:schemeClr val="dk2"/>
                </a:solidFill>
                <a:latin typeface="Goudy Old Style"/>
              </a:rPr>
              <a:t>Fifth level</a:t>
            </a:r>
            <a:endParaRPr b="0" lang="en-US" sz="1600" spc="-1" strike="noStrike">
              <a:solidFill>
                <a:schemeClr val="dk2"/>
              </a:solidFill>
              <a:latin typeface="Goudy Old Style"/>
            </a:endParaRPr>
          </a:p>
        </p:txBody>
      </p:sp>
      <p:sp>
        <p:nvSpPr>
          <p:cNvPr id="19" name="PlaceHolder 3"/>
          <p:cNvSpPr>
            <a:spLocks noGrp="1"/>
          </p:cNvSpPr>
          <p:nvPr>
            <p:ph type="dt" idx="10"/>
          </p:nvPr>
        </p:nvSpPr>
        <p:spPr>
          <a:xfrm rot="5400000">
            <a:off x="980028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&lt;date/time&gt;</a:t>
            </a:r>
            <a:endParaRPr b="0" lang="en-US" sz="900" spc="-1" strike="noStrike">
              <a:solidFill>
                <a:srgbClr val="000000"/>
              </a:solidFill>
              <a:latin typeface="Times New Roman"/>
            </a:endParaRPr>
          </a:p>
        </p:txBody>
      </p:sp>
      <p:sp>
        <p:nvSpPr>
          <p:cNvPr id="20" name="PlaceHolder 4"/>
          <p:cNvSpPr>
            <a:spLocks noGrp="1"/>
          </p:cNvSpPr>
          <p:nvPr>
            <p:ph type="ftr" idx="11"/>
          </p:nvPr>
        </p:nvSpPr>
        <p:spPr>
          <a:xfrm rot="5400000">
            <a:off x="-170784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&lt;footer&gt;</a:t>
            </a:r>
            <a:endParaRPr b="0" lang="en-US" sz="900" spc="-1" strike="noStrike">
              <a:solidFill>
                <a:srgbClr val="000000"/>
              </a:solidFill>
              <a:latin typeface="Times New Roman"/>
            </a:endParaRPr>
          </a:p>
        </p:txBody>
      </p:sp>
      <p:sp>
        <p:nvSpPr>
          <p:cNvPr id="21" name="PlaceHolder 5"/>
          <p:cNvSpPr>
            <a:spLocks noGrp="1"/>
          </p:cNvSpPr>
          <p:nvPr>
            <p:ph type="sldNum" idx="12"/>
          </p:nvPr>
        </p:nvSpPr>
        <p:spPr>
          <a:xfrm>
            <a:off x="11116440" y="6356520"/>
            <a:ext cx="87156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900" spc="299" strike="noStrike">
                <a:solidFill>
                  <a:schemeClr val="dk2">
                    <a:lumMod val="75000"/>
                    <a:lumOff val="25000"/>
                  </a:schemeClr>
                </a:solidFill>
                <a:latin typeface="Gill Sans MT"/>
              </a:defRPr>
            </a:lvl1pPr>
          </a:lstStyle>
          <a:p>
            <a:pPr indent="0" algn="r" defTabSz="914400">
              <a:lnSpc>
                <a:spcPct val="100000"/>
              </a:lnSpc>
              <a:buNone/>
            </a:pPr>
            <a:fld id="{1E1384FA-37BD-440C-919D-E5613A630505}" type="slidenum">
              <a:rPr b="0" lang="en-US" sz="900" spc="299" strike="noStrike">
                <a:solidFill>
                  <a:schemeClr val="dk2">
                    <a:lumMod val="75000"/>
                    <a:lumOff val="25000"/>
                  </a:schemeClr>
                </a:solidFill>
                <a:latin typeface="Gill Sans MT"/>
              </a:rPr>
              <a:t>&lt;number&gt;</a:t>
            </a:fld>
            <a:endParaRPr b="0" lang="en-US" sz="9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5" r:id="rId2"/>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4" name="PlaceHolder 1"/>
          <p:cNvSpPr>
            <a:spLocks noGrp="1"/>
          </p:cNvSpPr>
          <p:nvPr>
            <p:ph type="title"/>
          </p:nvPr>
        </p:nvSpPr>
        <p:spPr>
          <a:xfrm>
            <a:off x="831960" y="1709640"/>
            <a:ext cx="10515240" cy="2773800"/>
          </a:xfrm>
          <a:prstGeom prst="rect">
            <a:avLst/>
          </a:prstGeom>
          <a:noFill/>
          <a:ln w="0">
            <a:noFill/>
          </a:ln>
        </p:spPr>
        <p:txBody>
          <a:bodyPr lIns="91440" rIns="91440" tIns="45720" bIns="45720" anchor="b">
            <a:normAutofit/>
          </a:bodyPr>
          <a:p>
            <a:pPr indent="0" algn="ctr" defTabSz="914400">
              <a:lnSpc>
                <a:spcPct val="90000"/>
              </a:lnSpc>
              <a:buNone/>
            </a:pPr>
            <a:r>
              <a:rPr b="0" lang="en-US" sz="5400" spc="-1" strike="noStrike">
                <a:solidFill>
                  <a:schemeClr val="dk2"/>
                </a:solidFill>
                <a:latin typeface="Goudy Old Style"/>
              </a:rPr>
              <a:t>Click to edit Master title style</a:t>
            </a:r>
            <a:endParaRPr b="0" lang="en-US" sz="5400" spc="-1" strike="noStrike">
              <a:solidFill>
                <a:schemeClr val="dk1"/>
              </a:solidFill>
              <a:latin typeface="Gill Sans MT"/>
            </a:endParaRPr>
          </a:p>
        </p:txBody>
      </p:sp>
      <p:sp>
        <p:nvSpPr>
          <p:cNvPr id="25" name="PlaceHolder 2"/>
          <p:cNvSpPr>
            <a:spLocks noGrp="1"/>
          </p:cNvSpPr>
          <p:nvPr>
            <p:ph type="body"/>
          </p:nvPr>
        </p:nvSpPr>
        <p:spPr>
          <a:xfrm>
            <a:off x="831960" y="4641480"/>
            <a:ext cx="10515240" cy="1447560"/>
          </a:xfrm>
          <a:prstGeom prst="rect">
            <a:avLst/>
          </a:prstGeom>
          <a:noFill/>
          <a:ln w="0">
            <a:noFill/>
          </a:ln>
        </p:spPr>
        <p:txBody>
          <a:bodyPr lIns="91440" rIns="91440" tIns="45720" bIns="45720" anchor="t">
            <a:noAutofit/>
          </a:bodyPr>
          <a:p>
            <a:pPr indent="0" algn="ctr" defTabSz="914400">
              <a:lnSpc>
                <a:spcPct val="100000"/>
              </a:lnSpc>
              <a:spcBef>
                <a:spcPts val="1001"/>
              </a:spcBef>
              <a:buNone/>
              <a:tabLst>
                <a:tab algn="l" pos="0"/>
              </a:tabLst>
            </a:pPr>
            <a:r>
              <a:rPr b="0" i="1" lang="en-US" sz="2400" spc="-1" strike="noStrike">
                <a:solidFill>
                  <a:schemeClr val="dk1">
                    <a:tint val="75000"/>
                  </a:schemeClr>
                </a:solidFill>
                <a:latin typeface="Goudy Old Style"/>
              </a:rPr>
              <a:t>Click to edit Master text styles</a:t>
            </a:r>
            <a:endParaRPr b="0" lang="en-US" sz="2400" spc="-1" strike="noStrike">
              <a:solidFill>
                <a:schemeClr val="dk2"/>
              </a:solidFill>
              <a:latin typeface="Goudy Old Style"/>
            </a:endParaRPr>
          </a:p>
        </p:txBody>
      </p:sp>
      <p:sp>
        <p:nvSpPr>
          <p:cNvPr id="26" name="PlaceHolder 3"/>
          <p:cNvSpPr>
            <a:spLocks noGrp="1"/>
          </p:cNvSpPr>
          <p:nvPr>
            <p:ph type="dt" idx="13"/>
          </p:nvPr>
        </p:nvSpPr>
        <p:spPr>
          <a:xfrm rot="5400000">
            <a:off x="980028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&lt;date/time&gt;</a:t>
            </a:r>
            <a:endParaRPr b="0" lang="en-US" sz="900" spc="-1" strike="noStrike">
              <a:solidFill>
                <a:srgbClr val="000000"/>
              </a:solidFill>
              <a:latin typeface="Times New Roman"/>
            </a:endParaRPr>
          </a:p>
        </p:txBody>
      </p:sp>
      <p:sp>
        <p:nvSpPr>
          <p:cNvPr id="27" name="PlaceHolder 4"/>
          <p:cNvSpPr>
            <a:spLocks noGrp="1"/>
          </p:cNvSpPr>
          <p:nvPr>
            <p:ph type="ftr" idx="14"/>
          </p:nvPr>
        </p:nvSpPr>
        <p:spPr>
          <a:xfrm rot="5400000">
            <a:off x="-170784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&lt;footer&gt;</a:t>
            </a:r>
            <a:endParaRPr b="0" lang="en-US" sz="900" spc="-1" strike="noStrike">
              <a:solidFill>
                <a:srgbClr val="000000"/>
              </a:solidFill>
              <a:latin typeface="Times New Roman"/>
            </a:endParaRPr>
          </a:p>
        </p:txBody>
      </p:sp>
      <p:sp>
        <p:nvSpPr>
          <p:cNvPr id="28" name="PlaceHolder 5"/>
          <p:cNvSpPr>
            <a:spLocks noGrp="1"/>
          </p:cNvSpPr>
          <p:nvPr>
            <p:ph type="sldNum" idx="15"/>
          </p:nvPr>
        </p:nvSpPr>
        <p:spPr>
          <a:xfrm>
            <a:off x="11116440" y="6356520"/>
            <a:ext cx="87156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900" spc="299" strike="noStrike">
                <a:solidFill>
                  <a:schemeClr val="dk2">
                    <a:lumMod val="75000"/>
                    <a:lumOff val="25000"/>
                  </a:schemeClr>
                </a:solidFill>
                <a:latin typeface="Gill Sans MT"/>
              </a:defRPr>
            </a:lvl1pPr>
          </a:lstStyle>
          <a:p>
            <a:pPr indent="0" algn="r" defTabSz="914400">
              <a:lnSpc>
                <a:spcPct val="100000"/>
              </a:lnSpc>
              <a:buNone/>
            </a:pPr>
            <a:fld id="{C9851387-4405-4E2B-B757-403411488253}" type="slidenum">
              <a:rPr b="0" lang="en-US" sz="900" spc="299" strike="noStrike">
                <a:solidFill>
                  <a:schemeClr val="dk2">
                    <a:lumMod val="75000"/>
                    <a:lumOff val="25000"/>
                  </a:schemeClr>
                </a:solidFill>
                <a:latin typeface="Gill Sans MT"/>
              </a:rPr>
              <a:t>&lt;number&gt;</a:t>
            </a:fld>
            <a:endParaRPr b="0" lang="en-US" sz="9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7" r:id="rId2"/>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9" name="PlaceHolder 1"/>
          <p:cNvSpPr>
            <a:spLocks noGrp="1"/>
          </p:cNvSpPr>
          <p:nvPr>
            <p:ph type="title"/>
          </p:nvPr>
        </p:nvSpPr>
        <p:spPr>
          <a:xfrm>
            <a:off x="1346040" y="566280"/>
            <a:ext cx="9511920" cy="965160"/>
          </a:xfrm>
          <a:prstGeom prst="rect">
            <a:avLst/>
          </a:prstGeom>
          <a:noFill/>
          <a:ln w="0">
            <a:noFill/>
          </a:ln>
        </p:spPr>
        <p:txBody>
          <a:bodyPr lIns="91440" rIns="91440" tIns="45720" bIns="45720" anchor="b">
            <a:noAutofit/>
          </a:bodyPr>
          <a:p>
            <a:pPr indent="0" algn="ctr" defTabSz="914400">
              <a:lnSpc>
                <a:spcPct val="90000"/>
              </a:lnSpc>
              <a:buNone/>
            </a:pPr>
            <a:r>
              <a:rPr b="0" lang="en-US" sz="3600" spc="299" strike="noStrike" cap="all">
                <a:solidFill>
                  <a:schemeClr val="dk2"/>
                </a:solidFill>
                <a:latin typeface="Goudy Old Style"/>
              </a:rPr>
              <a:t>Click to edit Master title style</a:t>
            </a:r>
            <a:endParaRPr b="0" lang="en-US" sz="3600" spc="-1" strike="noStrike">
              <a:solidFill>
                <a:schemeClr val="dk1"/>
              </a:solidFill>
              <a:latin typeface="Gill Sans MT"/>
            </a:endParaRPr>
          </a:p>
        </p:txBody>
      </p:sp>
      <p:sp>
        <p:nvSpPr>
          <p:cNvPr id="30" name="PlaceHolder 2"/>
          <p:cNvSpPr>
            <a:spLocks noGrp="1"/>
          </p:cNvSpPr>
          <p:nvPr>
            <p:ph type="body"/>
          </p:nvPr>
        </p:nvSpPr>
        <p:spPr>
          <a:xfrm>
            <a:off x="909720" y="2057400"/>
            <a:ext cx="5031000" cy="4119120"/>
          </a:xfrm>
          <a:prstGeom prst="rect">
            <a:avLst/>
          </a:prstGeom>
          <a:noFill/>
          <a:ln w="0">
            <a:noFill/>
          </a:ln>
        </p:spPr>
        <p:txBody>
          <a:bodyPr lIns="91440" rIns="91440" tIns="45720" bIns="45720" anchor="t">
            <a:noAutofit/>
          </a:bodyPr>
          <a:p>
            <a:pPr marL="228600" indent="-228600" defTabSz="914400">
              <a:lnSpc>
                <a:spcPct val="100000"/>
              </a:lnSpc>
              <a:spcBef>
                <a:spcPts val="1001"/>
              </a:spcBef>
              <a:buClr>
                <a:srgbClr val="22213d"/>
              </a:buClr>
              <a:buSzPct val="70000"/>
              <a:buFont typeface="Arial"/>
              <a:buChar char="•"/>
            </a:pPr>
            <a:r>
              <a:rPr b="0" lang="en-US" sz="2400" spc="-1" strike="noStrike">
                <a:solidFill>
                  <a:schemeClr val="dk2"/>
                </a:solidFill>
                <a:latin typeface="Goudy Old Style"/>
              </a:rPr>
              <a:t>Click to edit Master text styles</a:t>
            </a:r>
            <a:endParaRPr b="0" lang="en-US" sz="2400" spc="-1" strike="noStrike">
              <a:solidFill>
                <a:schemeClr val="dk2"/>
              </a:solidFill>
              <a:latin typeface="Goudy Old Style"/>
            </a:endParaRPr>
          </a:p>
          <a:p>
            <a:pPr lvl="1" marL="685800" indent="-228600" defTabSz="914400">
              <a:lnSpc>
                <a:spcPct val="100000"/>
              </a:lnSpc>
              <a:spcBef>
                <a:spcPts val="499"/>
              </a:spcBef>
              <a:buClr>
                <a:srgbClr val="22213d"/>
              </a:buClr>
              <a:buSzPct val="70000"/>
              <a:buFont typeface="Arial"/>
              <a:buChar char="•"/>
            </a:pPr>
            <a:r>
              <a:rPr b="0" lang="en-US" sz="2000" spc="-1" strike="noStrike">
                <a:solidFill>
                  <a:schemeClr val="dk2"/>
                </a:solidFill>
                <a:latin typeface="Goudy Old Style"/>
              </a:rPr>
              <a:t>Second level</a:t>
            </a:r>
            <a:endParaRPr b="0" lang="en-US" sz="2000" spc="-1" strike="noStrike">
              <a:solidFill>
                <a:schemeClr val="dk2"/>
              </a:solidFill>
              <a:latin typeface="Goudy Old Style"/>
            </a:endParaRPr>
          </a:p>
          <a:p>
            <a:pPr lvl="2" marL="1143000" indent="-228600" defTabSz="914400">
              <a:lnSpc>
                <a:spcPct val="100000"/>
              </a:lnSpc>
              <a:spcBef>
                <a:spcPts val="499"/>
              </a:spcBef>
              <a:buClr>
                <a:srgbClr val="22213d"/>
              </a:buClr>
              <a:buSzPct val="70000"/>
              <a:buFont typeface="Arial"/>
              <a:buChar char="•"/>
            </a:pPr>
            <a:r>
              <a:rPr b="0" lang="en-US" sz="1800" spc="-1" strike="noStrike">
                <a:solidFill>
                  <a:schemeClr val="dk2"/>
                </a:solidFill>
                <a:latin typeface="Goudy Old Style"/>
              </a:rPr>
              <a:t>Third level</a:t>
            </a:r>
            <a:endParaRPr b="0" lang="en-US" sz="1800" spc="-1" strike="noStrike">
              <a:solidFill>
                <a:schemeClr val="dk2"/>
              </a:solidFill>
              <a:latin typeface="Goudy Old Style"/>
            </a:endParaRPr>
          </a:p>
          <a:p>
            <a:pPr lvl="3" marL="1600200" indent="-228600" defTabSz="914400">
              <a:lnSpc>
                <a:spcPct val="100000"/>
              </a:lnSpc>
              <a:spcBef>
                <a:spcPts val="499"/>
              </a:spcBef>
              <a:buClr>
                <a:srgbClr val="22213d"/>
              </a:buClr>
              <a:buSzPct val="70000"/>
              <a:buFont typeface="Arial"/>
              <a:buChar char="•"/>
            </a:pPr>
            <a:r>
              <a:rPr b="0" lang="en-US" sz="1600" spc="-1" strike="noStrike">
                <a:solidFill>
                  <a:schemeClr val="dk2"/>
                </a:solidFill>
                <a:latin typeface="Goudy Old Style"/>
              </a:rPr>
              <a:t>Fourth level</a:t>
            </a:r>
            <a:endParaRPr b="0" lang="en-US" sz="1600" spc="-1" strike="noStrike">
              <a:solidFill>
                <a:schemeClr val="dk2"/>
              </a:solidFill>
              <a:latin typeface="Goudy Old Style"/>
            </a:endParaRPr>
          </a:p>
          <a:p>
            <a:pPr lvl="4" marL="2057400" indent="-228600" defTabSz="914400">
              <a:lnSpc>
                <a:spcPct val="100000"/>
              </a:lnSpc>
              <a:spcBef>
                <a:spcPts val="499"/>
              </a:spcBef>
              <a:buClr>
                <a:srgbClr val="22213d"/>
              </a:buClr>
              <a:buSzPct val="70000"/>
              <a:buFont typeface="Arial"/>
              <a:buChar char="•"/>
            </a:pPr>
            <a:r>
              <a:rPr b="0" lang="en-US" sz="1600" spc="-1" strike="noStrike">
                <a:solidFill>
                  <a:schemeClr val="dk2"/>
                </a:solidFill>
                <a:latin typeface="Goudy Old Style"/>
              </a:rPr>
              <a:t>Fifth level</a:t>
            </a:r>
            <a:endParaRPr b="0" lang="en-US" sz="1600" spc="-1" strike="noStrike">
              <a:solidFill>
                <a:schemeClr val="dk2"/>
              </a:solidFill>
              <a:latin typeface="Goudy Old Style"/>
            </a:endParaRPr>
          </a:p>
        </p:txBody>
      </p:sp>
      <p:sp>
        <p:nvSpPr>
          <p:cNvPr id="31" name="PlaceHolder 3"/>
          <p:cNvSpPr>
            <a:spLocks noGrp="1"/>
          </p:cNvSpPr>
          <p:nvPr>
            <p:ph type="body"/>
          </p:nvPr>
        </p:nvSpPr>
        <p:spPr>
          <a:xfrm>
            <a:off x="6265440" y="2057400"/>
            <a:ext cx="5016600" cy="4119120"/>
          </a:xfrm>
          <a:prstGeom prst="rect">
            <a:avLst/>
          </a:prstGeom>
          <a:noFill/>
          <a:ln w="0">
            <a:noFill/>
          </a:ln>
        </p:spPr>
        <p:txBody>
          <a:bodyPr lIns="91440" rIns="91440" tIns="45720" bIns="45720" anchor="t">
            <a:noAutofit/>
          </a:bodyPr>
          <a:p>
            <a:pPr marL="228600" indent="-228600" defTabSz="914400">
              <a:lnSpc>
                <a:spcPct val="100000"/>
              </a:lnSpc>
              <a:spcBef>
                <a:spcPts val="1001"/>
              </a:spcBef>
              <a:buClr>
                <a:srgbClr val="22213d"/>
              </a:buClr>
              <a:buSzPct val="70000"/>
              <a:buFont typeface="Arial"/>
              <a:buChar char="•"/>
            </a:pPr>
            <a:r>
              <a:rPr b="0" lang="en-US" sz="2400" spc="-1" strike="noStrike">
                <a:solidFill>
                  <a:schemeClr val="dk2"/>
                </a:solidFill>
                <a:latin typeface="Goudy Old Style"/>
              </a:rPr>
              <a:t>Click to edit Master text styles</a:t>
            </a:r>
            <a:endParaRPr b="0" lang="en-US" sz="2400" spc="-1" strike="noStrike">
              <a:solidFill>
                <a:schemeClr val="dk2"/>
              </a:solidFill>
              <a:latin typeface="Goudy Old Style"/>
            </a:endParaRPr>
          </a:p>
          <a:p>
            <a:pPr lvl="1" marL="685800" indent="-228600" defTabSz="914400">
              <a:lnSpc>
                <a:spcPct val="100000"/>
              </a:lnSpc>
              <a:spcBef>
                <a:spcPts val="499"/>
              </a:spcBef>
              <a:buClr>
                <a:srgbClr val="22213d"/>
              </a:buClr>
              <a:buSzPct val="70000"/>
              <a:buFont typeface="Arial"/>
              <a:buChar char="•"/>
            </a:pPr>
            <a:r>
              <a:rPr b="0" lang="en-US" sz="2000" spc="-1" strike="noStrike">
                <a:solidFill>
                  <a:schemeClr val="dk2"/>
                </a:solidFill>
                <a:latin typeface="Goudy Old Style"/>
              </a:rPr>
              <a:t>Second level</a:t>
            </a:r>
            <a:endParaRPr b="0" lang="en-US" sz="2000" spc="-1" strike="noStrike">
              <a:solidFill>
                <a:schemeClr val="dk2"/>
              </a:solidFill>
              <a:latin typeface="Goudy Old Style"/>
            </a:endParaRPr>
          </a:p>
          <a:p>
            <a:pPr lvl="2" marL="1143000" indent="-228600" defTabSz="914400">
              <a:lnSpc>
                <a:spcPct val="100000"/>
              </a:lnSpc>
              <a:spcBef>
                <a:spcPts val="499"/>
              </a:spcBef>
              <a:buClr>
                <a:srgbClr val="22213d"/>
              </a:buClr>
              <a:buSzPct val="70000"/>
              <a:buFont typeface="Arial"/>
              <a:buChar char="•"/>
            </a:pPr>
            <a:r>
              <a:rPr b="0" lang="en-US" sz="1800" spc="-1" strike="noStrike">
                <a:solidFill>
                  <a:schemeClr val="dk2"/>
                </a:solidFill>
                <a:latin typeface="Goudy Old Style"/>
              </a:rPr>
              <a:t>Third level</a:t>
            </a:r>
            <a:endParaRPr b="0" lang="en-US" sz="1800" spc="-1" strike="noStrike">
              <a:solidFill>
                <a:schemeClr val="dk2"/>
              </a:solidFill>
              <a:latin typeface="Goudy Old Style"/>
            </a:endParaRPr>
          </a:p>
          <a:p>
            <a:pPr lvl="3" marL="1600200" indent="-228600" defTabSz="914400">
              <a:lnSpc>
                <a:spcPct val="100000"/>
              </a:lnSpc>
              <a:spcBef>
                <a:spcPts val="499"/>
              </a:spcBef>
              <a:buClr>
                <a:srgbClr val="22213d"/>
              </a:buClr>
              <a:buSzPct val="70000"/>
              <a:buFont typeface="Arial"/>
              <a:buChar char="•"/>
            </a:pPr>
            <a:r>
              <a:rPr b="0" lang="en-US" sz="1600" spc="-1" strike="noStrike">
                <a:solidFill>
                  <a:schemeClr val="dk2"/>
                </a:solidFill>
                <a:latin typeface="Goudy Old Style"/>
              </a:rPr>
              <a:t>Fourth level</a:t>
            </a:r>
            <a:endParaRPr b="0" lang="en-US" sz="1600" spc="-1" strike="noStrike">
              <a:solidFill>
                <a:schemeClr val="dk2"/>
              </a:solidFill>
              <a:latin typeface="Goudy Old Style"/>
            </a:endParaRPr>
          </a:p>
          <a:p>
            <a:pPr lvl="4" marL="2057400" indent="-228600" defTabSz="914400">
              <a:lnSpc>
                <a:spcPct val="100000"/>
              </a:lnSpc>
              <a:spcBef>
                <a:spcPts val="499"/>
              </a:spcBef>
              <a:buClr>
                <a:srgbClr val="22213d"/>
              </a:buClr>
              <a:buSzPct val="70000"/>
              <a:buFont typeface="Arial"/>
              <a:buChar char="•"/>
            </a:pPr>
            <a:r>
              <a:rPr b="0" lang="en-US" sz="1600" spc="-1" strike="noStrike">
                <a:solidFill>
                  <a:schemeClr val="dk2"/>
                </a:solidFill>
                <a:latin typeface="Goudy Old Style"/>
              </a:rPr>
              <a:t>Fifth level</a:t>
            </a:r>
            <a:endParaRPr b="0" lang="en-US" sz="1600" spc="-1" strike="noStrike">
              <a:solidFill>
                <a:schemeClr val="dk2"/>
              </a:solidFill>
              <a:latin typeface="Goudy Old Style"/>
            </a:endParaRPr>
          </a:p>
        </p:txBody>
      </p:sp>
      <p:sp>
        <p:nvSpPr>
          <p:cNvPr id="32" name="PlaceHolder 4"/>
          <p:cNvSpPr>
            <a:spLocks noGrp="1"/>
          </p:cNvSpPr>
          <p:nvPr>
            <p:ph type="dt" idx="16"/>
          </p:nvPr>
        </p:nvSpPr>
        <p:spPr>
          <a:xfrm rot="5400000">
            <a:off x="980028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&lt;date/time&gt;</a:t>
            </a:r>
            <a:endParaRPr b="0" lang="en-US" sz="900" spc="-1" strike="noStrike">
              <a:solidFill>
                <a:srgbClr val="000000"/>
              </a:solidFill>
              <a:latin typeface="Times New Roman"/>
            </a:endParaRPr>
          </a:p>
        </p:txBody>
      </p:sp>
      <p:sp>
        <p:nvSpPr>
          <p:cNvPr id="33" name="PlaceHolder 5"/>
          <p:cNvSpPr>
            <a:spLocks noGrp="1"/>
          </p:cNvSpPr>
          <p:nvPr>
            <p:ph type="ftr" idx="17"/>
          </p:nvPr>
        </p:nvSpPr>
        <p:spPr>
          <a:xfrm rot="5400000">
            <a:off x="-170784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&lt;footer&gt;</a:t>
            </a:r>
            <a:endParaRPr b="0" lang="en-US" sz="900" spc="-1" strike="noStrike">
              <a:solidFill>
                <a:srgbClr val="000000"/>
              </a:solidFill>
              <a:latin typeface="Times New Roman"/>
            </a:endParaRPr>
          </a:p>
        </p:txBody>
      </p:sp>
      <p:sp>
        <p:nvSpPr>
          <p:cNvPr id="34" name="PlaceHolder 6"/>
          <p:cNvSpPr>
            <a:spLocks noGrp="1"/>
          </p:cNvSpPr>
          <p:nvPr>
            <p:ph type="sldNum" idx="18"/>
          </p:nvPr>
        </p:nvSpPr>
        <p:spPr>
          <a:xfrm>
            <a:off x="11116440" y="6356520"/>
            <a:ext cx="87156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900" spc="299" strike="noStrike">
                <a:solidFill>
                  <a:schemeClr val="dk2">
                    <a:lumMod val="75000"/>
                    <a:lumOff val="25000"/>
                  </a:schemeClr>
                </a:solidFill>
                <a:latin typeface="Gill Sans MT"/>
              </a:defRPr>
            </a:lvl1pPr>
          </a:lstStyle>
          <a:p>
            <a:pPr indent="0" algn="r" defTabSz="914400">
              <a:lnSpc>
                <a:spcPct val="100000"/>
              </a:lnSpc>
              <a:buNone/>
            </a:pPr>
            <a:fld id="{8336A3D5-B4FF-4C8A-8C0D-E8E187EC5836}" type="slidenum">
              <a:rPr b="0" lang="en-US" sz="900" spc="299" strike="noStrike">
                <a:solidFill>
                  <a:schemeClr val="dk2">
                    <a:lumMod val="75000"/>
                    <a:lumOff val="25000"/>
                  </a:schemeClr>
                </a:solidFill>
                <a:latin typeface="Gill Sans MT"/>
              </a:rPr>
              <a:t>&lt;number&gt;</a:t>
            </a:fld>
            <a:endParaRPr b="0" lang="en-US" sz="9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9" r:id="rId2"/>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839880" y="365040"/>
            <a:ext cx="10276200" cy="1149120"/>
          </a:xfrm>
          <a:prstGeom prst="rect">
            <a:avLst/>
          </a:prstGeom>
          <a:noFill/>
          <a:ln w="0">
            <a:noFill/>
          </a:ln>
        </p:spPr>
        <p:txBody>
          <a:bodyPr lIns="91440" rIns="91440" tIns="45720" bIns="45720" anchor="b">
            <a:normAutofit/>
          </a:bodyPr>
          <a:p>
            <a:pPr indent="0" algn="ctr" defTabSz="914400">
              <a:lnSpc>
                <a:spcPct val="90000"/>
              </a:lnSpc>
              <a:buNone/>
            </a:pPr>
            <a:r>
              <a:rPr b="0" lang="en-US" sz="3200" spc="299" strike="noStrike" cap="all">
                <a:solidFill>
                  <a:schemeClr val="dk2"/>
                </a:solidFill>
                <a:latin typeface="Goudy Old Style"/>
              </a:rPr>
              <a:t>Click to edit Master title style</a:t>
            </a:r>
            <a:endParaRPr b="0" lang="en-US" sz="3200" spc="-1" strike="noStrike">
              <a:solidFill>
                <a:schemeClr val="dk1"/>
              </a:solidFill>
              <a:latin typeface="Gill Sans MT"/>
            </a:endParaRPr>
          </a:p>
        </p:txBody>
      </p:sp>
      <p:sp>
        <p:nvSpPr>
          <p:cNvPr id="39" name="PlaceHolder 2"/>
          <p:cNvSpPr>
            <a:spLocks noGrp="1"/>
          </p:cNvSpPr>
          <p:nvPr>
            <p:ph type="body"/>
          </p:nvPr>
        </p:nvSpPr>
        <p:spPr>
          <a:xfrm>
            <a:off x="839880" y="1681200"/>
            <a:ext cx="5157360" cy="823680"/>
          </a:xfrm>
          <a:prstGeom prst="rect">
            <a:avLst/>
          </a:prstGeom>
          <a:noFill/>
          <a:ln w="0">
            <a:noFill/>
          </a:ln>
        </p:spPr>
        <p:txBody>
          <a:bodyPr lIns="91440" rIns="91440" tIns="45720" bIns="45720" anchor="b">
            <a:noAutofit/>
          </a:bodyPr>
          <a:p>
            <a:pPr indent="0" defTabSz="914400">
              <a:lnSpc>
                <a:spcPct val="100000"/>
              </a:lnSpc>
              <a:spcBef>
                <a:spcPts val="1001"/>
              </a:spcBef>
              <a:buNone/>
              <a:tabLst>
                <a:tab algn="l" pos="0"/>
              </a:tabLst>
            </a:pPr>
            <a:r>
              <a:rPr b="1" lang="en-US" sz="2400" spc="-1" strike="noStrike">
                <a:solidFill>
                  <a:schemeClr val="dk2"/>
                </a:solidFill>
                <a:latin typeface="Goudy Old Style"/>
              </a:rPr>
              <a:t>Click to edit Master text styles</a:t>
            </a:r>
            <a:endParaRPr b="0" lang="en-US" sz="2400" spc="-1" strike="noStrike">
              <a:solidFill>
                <a:schemeClr val="dk2"/>
              </a:solidFill>
              <a:latin typeface="Goudy Old Style"/>
            </a:endParaRPr>
          </a:p>
        </p:txBody>
      </p:sp>
      <p:sp>
        <p:nvSpPr>
          <p:cNvPr id="40" name="PlaceHolder 3"/>
          <p:cNvSpPr>
            <a:spLocks noGrp="1"/>
          </p:cNvSpPr>
          <p:nvPr>
            <p:ph type="body"/>
          </p:nvPr>
        </p:nvSpPr>
        <p:spPr>
          <a:xfrm>
            <a:off x="839880" y="2505240"/>
            <a:ext cx="5157360" cy="3684240"/>
          </a:xfrm>
          <a:prstGeom prst="rect">
            <a:avLst/>
          </a:prstGeom>
          <a:noFill/>
          <a:ln w="0">
            <a:noFill/>
          </a:ln>
        </p:spPr>
        <p:txBody>
          <a:bodyPr lIns="91440" rIns="91440" tIns="45720" bIns="45720" anchor="t">
            <a:noAutofit/>
          </a:bodyPr>
          <a:p>
            <a:pPr marL="228600" indent="-228600" defTabSz="914400">
              <a:lnSpc>
                <a:spcPct val="100000"/>
              </a:lnSpc>
              <a:spcBef>
                <a:spcPts val="1001"/>
              </a:spcBef>
              <a:buClr>
                <a:srgbClr val="22213d"/>
              </a:buClr>
              <a:buSzPct val="70000"/>
              <a:buFont typeface="Arial"/>
              <a:buChar char="•"/>
            </a:pPr>
            <a:r>
              <a:rPr b="0" lang="en-US" sz="2400" spc="-1" strike="noStrike">
                <a:solidFill>
                  <a:schemeClr val="dk2"/>
                </a:solidFill>
                <a:latin typeface="Goudy Old Style"/>
              </a:rPr>
              <a:t>Click to edit Master text styles</a:t>
            </a:r>
            <a:endParaRPr b="0" lang="en-US" sz="2400" spc="-1" strike="noStrike">
              <a:solidFill>
                <a:schemeClr val="dk2"/>
              </a:solidFill>
              <a:latin typeface="Goudy Old Style"/>
            </a:endParaRPr>
          </a:p>
          <a:p>
            <a:pPr lvl="1" marL="685800" indent="-228600" defTabSz="914400">
              <a:lnSpc>
                <a:spcPct val="100000"/>
              </a:lnSpc>
              <a:spcBef>
                <a:spcPts val="499"/>
              </a:spcBef>
              <a:buClr>
                <a:srgbClr val="22213d"/>
              </a:buClr>
              <a:buSzPct val="70000"/>
              <a:buFont typeface="Arial"/>
              <a:buChar char="•"/>
            </a:pPr>
            <a:r>
              <a:rPr b="0" lang="en-US" sz="2000" spc="-1" strike="noStrike">
                <a:solidFill>
                  <a:schemeClr val="dk2"/>
                </a:solidFill>
                <a:latin typeface="Goudy Old Style"/>
              </a:rPr>
              <a:t>Second level</a:t>
            </a:r>
            <a:endParaRPr b="0" lang="en-US" sz="2000" spc="-1" strike="noStrike">
              <a:solidFill>
                <a:schemeClr val="dk2"/>
              </a:solidFill>
              <a:latin typeface="Goudy Old Style"/>
            </a:endParaRPr>
          </a:p>
          <a:p>
            <a:pPr lvl="2" marL="1143000" indent="-228600" defTabSz="914400">
              <a:lnSpc>
                <a:spcPct val="100000"/>
              </a:lnSpc>
              <a:spcBef>
                <a:spcPts val="499"/>
              </a:spcBef>
              <a:buClr>
                <a:srgbClr val="22213d"/>
              </a:buClr>
              <a:buSzPct val="70000"/>
              <a:buFont typeface="Arial"/>
              <a:buChar char="•"/>
            </a:pPr>
            <a:r>
              <a:rPr b="0" lang="en-US" sz="1800" spc="-1" strike="noStrike">
                <a:solidFill>
                  <a:schemeClr val="dk2"/>
                </a:solidFill>
                <a:latin typeface="Goudy Old Style"/>
              </a:rPr>
              <a:t>Third level</a:t>
            </a:r>
            <a:endParaRPr b="0" lang="en-US" sz="1800" spc="-1" strike="noStrike">
              <a:solidFill>
                <a:schemeClr val="dk2"/>
              </a:solidFill>
              <a:latin typeface="Goudy Old Style"/>
            </a:endParaRPr>
          </a:p>
          <a:p>
            <a:pPr lvl="3" marL="1600200" indent="-228600" defTabSz="914400">
              <a:lnSpc>
                <a:spcPct val="100000"/>
              </a:lnSpc>
              <a:spcBef>
                <a:spcPts val="499"/>
              </a:spcBef>
              <a:buClr>
                <a:srgbClr val="22213d"/>
              </a:buClr>
              <a:buSzPct val="70000"/>
              <a:buFont typeface="Arial"/>
              <a:buChar char="•"/>
            </a:pPr>
            <a:r>
              <a:rPr b="0" lang="en-US" sz="1600" spc="-1" strike="noStrike">
                <a:solidFill>
                  <a:schemeClr val="dk2"/>
                </a:solidFill>
                <a:latin typeface="Goudy Old Style"/>
              </a:rPr>
              <a:t>Fourth level</a:t>
            </a:r>
            <a:endParaRPr b="0" lang="en-US" sz="1600" spc="-1" strike="noStrike">
              <a:solidFill>
                <a:schemeClr val="dk2"/>
              </a:solidFill>
              <a:latin typeface="Goudy Old Style"/>
            </a:endParaRPr>
          </a:p>
          <a:p>
            <a:pPr lvl="4" marL="2057400" indent="-228600" defTabSz="914400">
              <a:lnSpc>
                <a:spcPct val="100000"/>
              </a:lnSpc>
              <a:spcBef>
                <a:spcPts val="499"/>
              </a:spcBef>
              <a:buClr>
                <a:srgbClr val="22213d"/>
              </a:buClr>
              <a:buSzPct val="70000"/>
              <a:buFont typeface="Arial"/>
              <a:buChar char="•"/>
            </a:pPr>
            <a:r>
              <a:rPr b="0" lang="en-US" sz="1600" spc="-1" strike="noStrike">
                <a:solidFill>
                  <a:schemeClr val="dk2"/>
                </a:solidFill>
                <a:latin typeface="Goudy Old Style"/>
              </a:rPr>
              <a:t>Fifth level</a:t>
            </a:r>
            <a:endParaRPr b="0" lang="en-US" sz="1600" spc="-1" strike="noStrike">
              <a:solidFill>
                <a:schemeClr val="dk2"/>
              </a:solidFill>
              <a:latin typeface="Goudy Old Style"/>
            </a:endParaRPr>
          </a:p>
        </p:txBody>
      </p:sp>
      <p:sp>
        <p:nvSpPr>
          <p:cNvPr id="41" name="PlaceHolder 4"/>
          <p:cNvSpPr>
            <a:spLocks noGrp="1"/>
          </p:cNvSpPr>
          <p:nvPr>
            <p:ph type="body"/>
          </p:nvPr>
        </p:nvSpPr>
        <p:spPr>
          <a:xfrm>
            <a:off x="6172200" y="1681200"/>
            <a:ext cx="5182920" cy="823680"/>
          </a:xfrm>
          <a:prstGeom prst="rect">
            <a:avLst/>
          </a:prstGeom>
          <a:noFill/>
          <a:ln w="0">
            <a:noFill/>
          </a:ln>
        </p:spPr>
        <p:txBody>
          <a:bodyPr lIns="91440" rIns="91440" tIns="45720" bIns="45720" anchor="b">
            <a:noAutofit/>
          </a:bodyPr>
          <a:p>
            <a:pPr indent="0" defTabSz="914400">
              <a:lnSpc>
                <a:spcPct val="100000"/>
              </a:lnSpc>
              <a:spcBef>
                <a:spcPts val="1001"/>
              </a:spcBef>
              <a:buNone/>
              <a:tabLst>
                <a:tab algn="l" pos="0"/>
              </a:tabLst>
            </a:pPr>
            <a:r>
              <a:rPr b="1" lang="en-US" sz="2400" spc="-1" strike="noStrike">
                <a:solidFill>
                  <a:schemeClr val="dk2"/>
                </a:solidFill>
                <a:latin typeface="Goudy Old Style"/>
              </a:rPr>
              <a:t>Click to edit Master text styles</a:t>
            </a:r>
            <a:endParaRPr b="0" lang="en-US" sz="2400" spc="-1" strike="noStrike">
              <a:solidFill>
                <a:schemeClr val="dk2"/>
              </a:solidFill>
              <a:latin typeface="Goudy Old Style"/>
            </a:endParaRPr>
          </a:p>
        </p:txBody>
      </p:sp>
      <p:sp>
        <p:nvSpPr>
          <p:cNvPr id="42" name="PlaceHolder 5"/>
          <p:cNvSpPr>
            <a:spLocks noGrp="1"/>
          </p:cNvSpPr>
          <p:nvPr>
            <p:ph type="body"/>
          </p:nvPr>
        </p:nvSpPr>
        <p:spPr>
          <a:xfrm>
            <a:off x="6172200" y="2505240"/>
            <a:ext cx="5182920" cy="3684240"/>
          </a:xfrm>
          <a:prstGeom prst="rect">
            <a:avLst/>
          </a:prstGeom>
          <a:noFill/>
          <a:ln w="0">
            <a:noFill/>
          </a:ln>
        </p:spPr>
        <p:txBody>
          <a:bodyPr lIns="91440" rIns="91440" tIns="45720" bIns="45720" anchor="t">
            <a:noAutofit/>
          </a:bodyPr>
          <a:p>
            <a:pPr marL="228600" indent="-228600" defTabSz="914400">
              <a:lnSpc>
                <a:spcPct val="100000"/>
              </a:lnSpc>
              <a:spcBef>
                <a:spcPts val="1001"/>
              </a:spcBef>
              <a:buClr>
                <a:srgbClr val="22213d"/>
              </a:buClr>
              <a:buSzPct val="70000"/>
              <a:buFont typeface="Arial"/>
              <a:buChar char="•"/>
            </a:pPr>
            <a:r>
              <a:rPr b="0" lang="en-US" sz="2400" spc="-1" strike="noStrike">
                <a:solidFill>
                  <a:schemeClr val="dk2"/>
                </a:solidFill>
                <a:latin typeface="Goudy Old Style"/>
              </a:rPr>
              <a:t>Click to edit Master text styles</a:t>
            </a:r>
            <a:endParaRPr b="0" lang="en-US" sz="2400" spc="-1" strike="noStrike">
              <a:solidFill>
                <a:schemeClr val="dk2"/>
              </a:solidFill>
              <a:latin typeface="Goudy Old Style"/>
            </a:endParaRPr>
          </a:p>
          <a:p>
            <a:pPr lvl="1" marL="685800" indent="-228600" defTabSz="914400">
              <a:lnSpc>
                <a:spcPct val="100000"/>
              </a:lnSpc>
              <a:spcBef>
                <a:spcPts val="499"/>
              </a:spcBef>
              <a:buClr>
                <a:srgbClr val="22213d"/>
              </a:buClr>
              <a:buSzPct val="70000"/>
              <a:buFont typeface="Arial"/>
              <a:buChar char="•"/>
            </a:pPr>
            <a:r>
              <a:rPr b="0" lang="en-US" sz="2000" spc="-1" strike="noStrike">
                <a:solidFill>
                  <a:schemeClr val="dk2"/>
                </a:solidFill>
                <a:latin typeface="Goudy Old Style"/>
              </a:rPr>
              <a:t>Second level</a:t>
            </a:r>
            <a:endParaRPr b="0" lang="en-US" sz="2000" spc="-1" strike="noStrike">
              <a:solidFill>
                <a:schemeClr val="dk2"/>
              </a:solidFill>
              <a:latin typeface="Goudy Old Style"/>
            </a:endParaRPr>
          </a:p>
          <a:p>
            <a:pPr lvl="2" marL="1143000" indent="-228600" defTabSz="914400">
              <a:lnSpc>
                <a:spcPct val="100000"/>
              </a:lnSpc>
              <a:spcBef>
                <a:spcPts val="499"/>
              </a:spcBef>
              <a:buClr>
                <a:srgbClr val="22213d"/>
              </a:buClr>
              <a:buSzPct val="70000"/>
              <a:buFont typeface="Arial"/>
              <a:buChar char="•"/>
            </a:pPr>
            <a:r>
              <a:rPr b="0" lang="en-US" sz="1800" spc="-1" strike="noStrike">
                <a:solidFill>
                  <a:schemeClr val="dk2"/>
                </a:solidFill>
                <a:latin typeface="Goudy Old Style"/>
              </a:rPr>
              <a:t>Third level</a:t>
            </a:r>
            <a:endParaRPr b="0" lang="en-US" sz="1800" spc="-1" strike="noStrike">
              <a:solidFill>
                <a:schemeClr val="dk2"/>
              </a:solidFill>
              <a:latin typeface="Goudy Old Style"/>
            </a:endParaRPr>
          </a:p>
          <a:p>
            <a:pPr lvl="3" marL="1600200" indent="-228600" defTabSz="914400">
              <a:lnSpc>
                <a:spcPct val="100000"/>
              </a:lnSpc>
              <a:spcBef>
                <a:spcPts val="499"/>
              </a:spcBef>
              <a:buClr>
                <a:srgbClr val="22213d"/>
              </a:buClr>
              <a:buSzPct val="70000"/>
              <a:buFont typeface="Arial"/>
              <a:buChar char="•"/>
            </a:pPr>
            <a:r>
              <a:rPr b="0" lang="en-US" sz="1600" spc="-1" strike="noStrike">
                <a:solidFill>
                  <a:schemeClr val="dk2"/>
                </a:solidFill>
                <a:latin typeface="Goudy Old Style"/>
              </a:rPr>
              <a:t>Fourth level</a:t>
            </a:r>
            <a:endParaRPr b="0" lang="en-US" sz="1600" spc="-1" strike="noStrike">
              <a:solidFill>
                <a:schemeClr val="dk2"/>
              </a:solidFill>
              <a:latin typeface="Goudy Old Style"/>
            </a:endParaRPr>
          </a:p>
          <a:p>
            <a:pPr lvl="4" marL="2057400" indent="-228600" defTabSz="914400">
              <a:lnSpc>
                <a:spcPct val="100000"/>
              </a:lnSpc>
              <a:spcBef>
                <a:spcPts val="499"/>
              </a:spcBef>
              <a:buClr>
                <a:srgbClr val="22213d"/>
              </a:buClr>
              <a:buSzPct val="70000"/>
              <a:buFont typeface="Arial"/>
              <a:buChar char="•"/>
            </a:pPr>
            <a:r>
              <a:rPr b="0" lang="en-US" sz="1600" spc="-1" strike="noStrike">
                <a:solidFill>
                  <a:schemeClr val="dk2"/>
                </a:solidFill>
                <a:latin typeface="Goudy Old Style"/>
              </a:rPr>
              <a:t>Fifth level</a:t>
            </a:r>
            <a:endParaRPr b="0" lang="en-US" sz="1600" spc="-1" strike="noStrike">
              <a:solidFill>
                <a:schemeClr val="dk2"/>
              </a:solidFill>
              <a:latin typeface="Goudy Old Style"/>
            </a:endParaRPr>
          </a:p>
        </p:txBody>
      </p:sp>
      <p:sp>
        <p:nvSpPr>
          <p:cNvPr id="43" name="PlaceHolder 6"/>
          <p:cNvSpPr>
            <a:spLocks noGrp="1"/>
          </p:cNvSpPr>
          <p:nvPr>
            <p:ph type="dt" idx="19"/>
          </p:nvPr>
        </p:nvSpPr>
        <p:spPr>
          <a:xfrm rot="5400000">
            <a:off x="980028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&lt;date/time&gt;</a:t>
            </a:r>
            <a:endParaRPr b="0" lang="en-US" sz="900" spc="-1" strike="noStrike">
              <a:solidFill>
                <a:srgbClr val="000000"/>
              </a:solidFill>
              <a:latin typeface="Times New Roman"/>
            </a:endParaRPr>
          </a:p>
        </p:txBody>
      </p:sp>
      <p:sp>
        <p:nvSpPr>
          <p:cNvPr id="44" name="PlaceHolder 7"/>
          <p:cNvSpPr>
            <a:spLocks noGrp="1"/>
          </p:cNvSpPr>
          <p:nvPr>
            <p:ph type="ftr" idx="20"/>
          </p:nvPr>
        </p:nvSpPr>
        <p:spPr>
          <a:xfrm rot="5400000">
            <a:off x="-170784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&lt;footer&gt;</a:t>
            </a:r>
            <a:endParaRPr b="0" lang="en-US" sz="900" spc="-1" strike="noStrike">
              <a:solidFill>
                <a:srgbClr val="000000"/>
              </a:solidFill>
              <a:latin typeface="Times New Roman"/>
            </a:endParaRPr>
          </a:p>
        </p:txBody>
      </p:sp>
      <p:sp>
        <p:nvSpPr>
          <p:cNvPr id="45" name="PlaceHolder 8"/>
          <p:cNvSpPr>
            <a:spLocks noGrp="1"/>
          </p:cNvSpPr>
          <p:nvPr>
            <p:ph type="sldNum" idx="21"/>
          </p:nvPr>
        </p:nvSpPr>
        <p:spPr>
          <a:xfrm>
            <a:off x="11116440" y="6356520"/>
            <a:ext cx="87156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900" spc="299" strike="noStrike">
                <a:solidFill>
                  <a:schemeClr val="dk2">
                    <a:lumMod val="75000"/>
                    <a:lumOff val="25000"/>
                  </a:schemeClr>
                </a:solidFill>
                <a:latin typeface="Gill Sans MT"/>
              </a:defRPr>
            </a:lvl1pPr>
          </a:lstStyle>
          <a:p>
            <a:pPr indent="0" algn="r" defTabSz="914400">
              <a:lnSpc>
                <a:spcPct val="100000"/>
              </a:lnSpc>
              <a:buNone/>
            </a:pPr>
            <a:fld id="{733CB92C-40A5-4F8C-B211-56F879A01574}" type="slidenum">
              <a:rPr b="0" lang="en-US" sz="900" spc="299" strike="noStrike">
                <a:solidFill>
                  <a:schemeClr val="dk2">
                    <a:lumMod val="75000"/>
                    <a:lumOff val="25000"/>
                  </a:schemeClr>
                </a:solidFill>
                <a:latin typeface="Gill Sans MT"/>
              </a:rPr>
              <a:t>&lt;number&gt;</a:t>
            </a:fld>
            <a:endParaRPr b="0" lang="en-US" sz="9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1" r:id="rId2"/>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6" name="PlaceHolder 1"/>
          <p:cNvSpPr>
            <a:spLocks noGrp="1"/>
          </p:cNvSpPr>
          <p:nvPr>
            <p:ph type="title"/>
          </p:nvPr>
        </p:nvSpPr>
        <p:spPr>
          <a:xfrm>
            <a:off x="1371600" y="685800"/>
            <a:ext cx="9486720" cy="1371240"/>
          </a:xfrm>
          <a:prstGeom prst="rect">
            <a:avLst/>
          </a:prstGeom>
          <a:noFill/>
          <a:ln w="0">
            <a:noFill/>
          </a:ln>
        </p:spPr>
        <p:txBody>
          <a:bodyPr lIns="91440" rIns="91440" tIns="45720" bIns="45720" anchor="b">
            <a:noAutofit/>
          </a:bodyPr>
          <a:p>
            <a:pPr indent="0" defTabSz="914400">
              <a:lnSpc>
                <a:spcPct val="90000"/>
              </a:lnSpc>
              <a:buNone/>
            </a:pPr>
            <a:r>
              <a:rPr b="0" lang="en-US" sz="3600" spc="-1" strike="noStrike">
                <a:solidFill>
                  <a:schemeClr val="dk2"/>
                </a:solidFill>
                <a:latin typeface="Goudy Old Style"/>
              </a:rPr>
              <a:t>Click to edit Master title style</a:t>
            </a:r>
            <a:endParaRPr b="0" lang="en-US" sz="3600" spc="-1" strike="noStrike">
              <a:solidFill>
                <a:schemeClr val="dk1"/>
              </a:solidFill>
              <a:latin typeface="Gill Sans MT"/>
            </a:endParaRPr>
          </a:p>
        </p:txBody>
      </p:sp>
      <p:sp>
        <p:nvSpPr>
          <p:cNvPr id="47" name="PlaceHolder 2"/>
          <p:cNvSpPr>
            <a:spLocks noGrp="1"/>
          </p:cNvSpPr>
          <p:nvPr>
            <p:ph type="dt" idx="22"/>
          </p:nvPr>
        </p:nvSpPr>
        <p:spPr>
          <a:xfrm rot="5400000">
            <a:off x="980028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&lt;date/time&gt;</a:t>
            </a:r>
            <a:endParaRPr b="0" lang="en-US" sz="900" spc="-1" strike="noStrike">
              <a:solidFill>
                <a:srgbClr val="000000"/>
              </a:solidFill>
              <a:latin typeface="Times New Roman"/>
            </a:endParaRPr>
          </a:p>
        </p:txBody>
      </p:sp>
      <p:sp>
        <p:nvSpPr>
          <p:cNvPr id="48" name="PlaceHolder 3"/>
          <p:cNvSpPr>
            <a:spLocks noGrp="1"/>
          </p:cNvSpPr>
          <p:nvPr>
            <p:ph type="ftr" idx="23"/>
          </p:nvPr>
        </p:nvSpPr>
        <p:spPr>
          <a:xfrm rot="5400000">
            <a:off x="-170784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&lt;footer&gt;</a:t>
            </a:r>
            <a:endParaRPr b="0" lang="en-US" sz="900" spc="-1" strike="noStrike">
              <a:solidFill>
                <a:srgbClr val="000000"/>
              </a:solidFill>
              <a:latin typeface="Times New Roman"/>
            </a:endParaRPr>
          </a:p>
        </p:txBody>
      </p:sp>
      <p:sp>
        <p:nvSpPr>
          <p:cNvPr id="49" name="PlaceHolder 4"/>
          <p:cNvSpPr>
            <a:spLocks noGrp="1"/>
          </p:cNvSpPr>
          <p:nvPr>
            <p:ph type="sldNum" idx="24"/>
          </p:nvPr>
        </p:nvSpPr>
        <p:spPr>
          <a:xfrm>
            <a:off x="11116440" y="6356520"/>
            <a:ext cx="87156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900" spc="299" strike="noStrike">
                <a:solidFill>
                  <a:schemeClr val="dk2">
                    <a:lumMod val="75000"/>
                    <a:lumOff val="25000"/>
                  </a:schemeClr>
                </a:solidFill>
                <a:latin typeface="Gill Sans MT"/>
              </a:defRPr>
            </a:lvl1pPr>
          </a:lstStyle>
          <a:p>
            <a:pPr indent="0" algn="r" defTabSz="914400">
              <a:lnSpc>
                <a:spcPct val="100000"/>
              </a:lnSpc>
              <a:buNone/>
            </a:pPr>
            <a:fld id="{07EA84E1-5047-4439-8E61-AFC229EAA5E9}" type="slidenum">
              <a:rPr b="0" lang="en-US" sz="900" spc="299" strike="noStrike">
                <a:solidFill>
                  <a:schemeClr val="dk2">
                    <a:lumMod val="75000"/>
                    <a:lumOff val="25000"/>
                  </a:schemeClr>
                </a:solidFill>
                <a:latin typeface="Gill Sans MT"/>
              </a:rPr>
              <a:t>&lt;number&gt;</a:t>
            </a:fld>
            <a:endParaRPr b="0" lang="en-US" sz="9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3" r:id="rId2"/>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1" name="PlaceHolder 1"/>
          <p:cNvSpPr>
            <a:spLocks noGrp="1"/>
          </p:cNvSpPr>
          <p:nvPr>
            <p:ph type="dt" idx="25"/>
          </p:nvPr>
        </p:nvSpPr>
        <p:spPr>
          <a:xfrm rot="5400000">
            <a:off x="980028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&lt;date/time&gt;</a:t>
            </a:r>
            <a:endParaRPr b="0" lang="en-US" sz="900" spc="-1" strike="noStrike">
              <a:solidFill>
                <a:srgbClr val="000000"/>
              </a:solidFill>
              <a:latin typeface="Times New Roman"/>
            </a:endParaRPr>
          </a:p>
        </p:txBody>
      </p:sp>
      <p:sp>
        <p:nvSpPr>
          <p:cNvPr id="52" name="PlaceHolder 2"/>
          <p:cNvSpPr>
            <a:spLocks noGrp="1"/>
          </p:cNvSpPr>
          <p:nvPr>
            <p:ph type="ftr" idx="26"/>
          </p:nvPr>
        </p:nvSpPr>
        <p:spPr>
          <a:xfrm rot="5400000">
            <a:off x="-1707840" y="3223800"/>
            <a:ext cx="4114440" cy="410040"/>
          </a:xfrm>
          <a:prstGeom prst="rect">
            <a:avLst/>
          </a:prstGeom>
          <a:noFill/>
          <a:ln w="0">
            <a:noFill/>
          </a:ln>
        </p:spPr>
        <p:txBody>
          <a:bodyPr lIns="91440" rIns="91440" tIns="45720" bIns="45720" anchor="ctr">
            <a:noAutofit/>
          </a:bodyPr>
          <a:lstStyle>
            <a:lvl1pPr indent="0" algn="ctr" defTabSz="914400">
              <a:lnSpc>
                <a:spcPct val="100000"/>
              </a:lnSpc>
              <a:buNone/>
              <a:defRPr b="0" lang="en-US" sz="900" spc="299" strike="noStrike" cap="all">
                <a:solidFill>
                  <a:schemeClr val="dk2">
                    <a:lumMod val="75000"/>
                    <a:lumOff val="25000"/>
                  </a:schemeClr>
                </a:solidFill>
                <a:latin typeface="Gill Sans MT"/>
              </a:defRPr>
            </a:lvl1pPr>
          </a:lstStyle>
          <a:p>
            <a:pPr indent="0" algn="ctr" defTabSz="914400">
              <a:lnSpc>
                <a:spcPct val="100000"/>
              </a:lnSpc>
              <a:buNone/>
            </a:pPr>
            <a:r>
              <a:rPr b="0" lang="en-US" sz="900" spc="299" strike="noStrike" cap="all">
                <a:solidFill>
                  <a:schemeClr val="dk2">
                    <a:lumMod val="75000"/>
                    <a:lumOff val="25000"/>
                  </a:schemeClr>
                </a:solidFill>
                <a:latin typeface="Gill Sans MT"/>
              </a:rPr>
              <a:t>&lt;footer&gt;</a:t>
            </a:r>
            <a:endParaRPr b="0" lang="en-US" sz="900" spc="-1" strike="noStrike">
              <a:solidFill>
                <a:srgbClr val="000000"/>
              </a:solidFill>
              <a:latin typeface="Times New Roman"/>
            </a:endParaRPr>
          </a:p>
        </p:txBody>
      </p:sp>
      <p:sp>
        <p:nvSpPr>
          <p:cNvPr id="53" name="PlaceHolder 3"/>
          <p:cNvSpPr>
            <a:spLocks noGrp="1"/>
          </p:cNvSpPr>
          <p:nvPr>
            <p:ph type="sldNum" idx="27"/>
          </p:nvPr>
        </p:nvSpPr>
        <p:spPr>
          <a:xfrm>
            <a:off x="11116440" y="6356520"/>
            <a:ext cx="87156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900" spc="299" strike="noStrike">
                <a:solidFill>
                  <a:schemeClr val="dk2">
                    <a:lumMod val="75000"/>
                    <a:lumOff val="25000"/>
                  </a:schemeClr>
                </a:solidFill>
                <a:latin typeface="Gill Sans MT"/>
              </a:defRPr>
            </a:lvl1pPr>
          </a:lstStyle>
          <a:p>
            <a:pPr indent="0" algn="r" defTabSz="914400">
              <a:lnSpc>
                <a:spcPct val="100000"/>
              </a:lnSpc>
              <a:buNone/>
            </a:pPr>
            <a:fld id="{A6D0629C-9149-45B5-984D-B083DB9F1ACA}" type="slidenum">
              <a:rPr b="0" lang="en-US" sz="900" spc="299" strike="noStrike">
                <a:solidFill>
                  <a:schemeClr val="dk2">
                    <a:lumMod val="75000"/>
                    <a:lumOff val="25000"/>
                  </a:schemeClr>
                </a:solidFill>
                <a:latin typeface="Gill Sans MT"/>
              </a:rPr>
              <a:t>&lt;number&gt;</a:t>
            </a:fld>
            <a:endParaRPr b="0" lang="en-US" sz="9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5" r:id="rId2"/>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11.xml.rels><?xml version="1.0" encoding="UTF-8"?>
<Relationships xmlns="http://schemas.openxmlformats.org/package/2006/relationships"><Relationship Id="rId1" Type="http://schemas.openxmlformats.org/officeDocument/2006/relationships/image" Target="../media/image5.png"/><Relationship Id="rId2" Type="http://schemas.openxmlformats.org/officeDocument/2006/relationships/slideLayout" Target="../slideLayouts/slideLayout4.xml"/>
</Relationships>
</file>

<file path=ppt/slides/_rels/slide12.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4.xml"/>
</Relationships>
</file>

<file path=ppt/slides/_rels/slide13.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4.xml"/>
</Relationships>
</file>

<file path=ppt/slides/_rels/slide14.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15.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16.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4.xml"/>
</Relationships>
</file>

<file path=ppt/slides/_rels/slide17.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19.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4.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21.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4.xml"/>
</Relationships>
</file>

<file path=ppt/slides/_rels/slide22.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4.xml"/>
</Relationships>
</file>

<file path=ppt/slides/_rels/slide23.xml.rels><?xml version="1.0" encoding="UTF-8"?>
<Relationships xmlns="http://schemas.openxmlformats.org/package/2006/relationships"><Relationship Id="rId1" Type="http://schemas.openxmlformats.org/officeDocument/2006/relationships/image" Target="../media/image11.png"/><Relationship Id="rId2" Type="http://schemas.openxmlformats.org/officeDocument/2006/relationships/slideLayout" Target="../slideLayouts/slideLayout4.xml"/>
</Relationships>
</file>

<file path=ppt/slides/_rels/slide24.xml.rels><?xml version="1.0" encoding="UTF-8"?>
<Relationships xmlns="http://schemas.openxmlformats.org/package/2006/relationships"><Relationship Id="rId1" Type="http://schemas.openxmlformats.org/officeDocument/2006/relationships/image" Target="../media/image12.jpeg"/><Relationship Id="rId2" Type="http://schemas.openxmlformats.org/officeDocument/2006/relationships/slideLayout" Target="../slideLayouts/slideLayout4.xml"/>
</Relationships>
</file>

<file path=ppt/slides/_rels/slide25.xml.rels><?xml version="1.0" encoding="UTF-8"?>
<Relationships xmlns="http://schemas.openxmlformats.org/package/2006/relationships"><Relationship Id="rId1" Type="http://schemas.openxmlformats.org/officeDocument/2006/relationships/image" Target="../media/image13.jpeg"/><Relationship Id="rId2" Type="http://schemas.openxmlformats.org/officeDocument/2006/relationships/image" Target="../media/image14.png"/><Relationship Id="rId3" Type="http://schemas.openxmlformats.org/officeDocument/2006/relationships/slideLayout" Target="../slideLayouts/slideLayout4.xml"/>
</Relationships>
</file>

<file path=ppt/slides/_rels/slide26.xml.rels><?xml version="1.0" encoding="UTF-8"?>
<Relationships xmlns="http://schemas.openxmlformats.org/package/2006/relationships"><Relationship Id="rId1" Type="http://schemas.openxmlformats.org/officeDocument/2006/relationships/image" Target="../media/image15.jpeg"/><Relationship Id="rId2" Type="http://schemas.openxmlformats.org/officeDocument/2006/relationships/slideLayout" Target="../slideLayouts/slideLayout4.xml"/>
</Relationships>
</file>

<file path=ppt/slides/_rels/slide27.xml.rels><?xml version="1.0" encoding="UTF-8"?>
<Relationships xmlns="http://schemas.openxmlformats.org/package/2006/relationships"><Relationship Id="rId1" Type="http://schemas.openxmlformats.org/officeDocument/2006/relationships/image" Target="../media/image16.jpeg"/><Relationship Id="rId2" Type="http://schemas.openxmlformats.org/officeDocument/2006/relationships/slideLayout" Target="../slideLayouts/slideLayout4.xml"/>
</Relationships>
</file>

<file path=ppt/slides/_rels/slide28.xml.rels><?xml version="1.0" encoding="UTF-8"?>
<Relationships xmlns="http://schemas.openxmlformats.org/package/2006/relationships"><Relationship Id="rId1" Type="http://schemas.openxmlformats.org/officeDocument/2006/relationships/image" Target="../media/image17.png"/><Relationship Id="rId2" Type="http://schemas.openxmlformats.org/officeDocument/2006/relationships/slideLayout" Target="../slideLayouts/slideLayout4.xml"/>
</Relationships>
</file>

<file path=ppt/slides/_rels/slide29.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3.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4.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9.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4.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66" name="Rectangle 8">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67" name="Rectangle 10">
            <a:extLst>
              <a:ext uri="{C183D7F6-B498-43B3-948B-1728B52AA6E4}">
                <adec:decorative xmlns:adec="http://schemas.microsoft.com/office/drawing/2017/decorative" val="1"/>
              </a:ext>
            </a:extLst>
          </p:cNvPr>
          <p:cNvSpPr/>
          <p:nvPr/>
        </p:nvSpPr>
        <p:spPr>
          <a:xfrm>
            <a:off x="1371600" y="1371600"/>
            <a:ext cx="3390480" cy="4114440"/>
          </a:xfrm>
          <a:prstGeom prst="rect">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68" name="PlaceHolder 1"/>
          <p:cNvSpPr>
            <a:spLocks noGrp="1"/>
          </p:cNvSpPr>
          <p:nvPr>
            <p:ph type="title"/>
          </p:nvPr>
        </p:nvSpPr>
        <p:spPr>
          <a:xfrm>
            <a:off x="1838160" y="1777320"/>
            <a:ext cx="2541240" cy="2108520"/>
          </a:xfrm>
          <a:prstGeom prst="rect">
            <a:avLst/>
          </a:prstGeom>
          <a:noFill/>
          <a:ln w="0">
            <a:noFill/>
          </a:ln>
        </p:spPr>
        <p:txBody>
          <a:bodyPr lIns="91440" rIns="91440" tIns="45720" bIns="45720" anchor="b">
            <a:normAutofit/>
          </a:bodyPr>
          <a:p>
            <a:pPr indent="0" algn="ctr" defTabSz="914400">
              <a:lnSpc>
                <a:spcPct val="90000"/>
              </a:lnSpc>
              <a:buNone/>
            </a:pPr>
            <a:r>
              <a:rPr b="0" lang="en-US" sz="3000" spc="299" strike="noStrike" cap="all">
                <a:solidFill>
                  <a:schemeClr val="lt2"/>
                </a:solidFill>
                <a:latin typeface="Goudy Old Style"/>
              </a:rPr>
              <a:t>Types of Chemical Reaction</a:t>
            </a:r>
            <a:endParaRPr b="0" lang="en-US" sz="3000" spc="-1" strike="noStrike">
              <a:solidFill>
                <a:schemeClr val="dk1"/>
              </a:solidFill>
              <a:latin typeface="Gill Sans MT"/>
            </a:endParaRPr>
          </a:p>
        </p:txBody>
      </p:sp>
      <p:sp>
        <p:nvSpPr>
          <p:cNvPr id="69" name="PlaceHolder 2"/>
          <p:cNvSpPr>
            <a:spLocks noGrp="1"/>
          </p:cNvSpPr>
          <p:nvPr>
            <p:ph type="subTitle"/>
          </p:nvPr>
        </p:nvSpPr>
        <p:spPr>
          <a:xfrm>
            <a:off x="1800720" y="4114800"/>
            <a:ext cx="2578680" cy="1075680"/>
          </a:xfrm>
          <a:prstGeom prst="rect">
            <a:avLst/>
          </a:prstGeom>
          <a:noFill/>
          <a:ln w="0">
            <a:noFill/>
          </a:ln>
        </p:spPr>
        <p:txBody>
          <a:bodyPr lIns="91440" rIns="91440" tIns="45720" bIns="45720" anchor="t">
            <a:normAutofit/>
          </a:bodyPr>
          <a:p>
            <a:pPr indent="0" algn="ctr" defTabSz="914400">
              <a:lnSpc>
                <a:spcPct val="100000"/>
              </a:lnSpc>
              <a:spcBef>
                <a:spcPts val="1001"/>
              </a:spcBef>
              <a:buNone/>
              <a:tabLst>
                <a:tab algn="l" pos="0"/>
              </a:tabLst>
            </a:pPr>
            <a:r>
              <a:rPr b="0" i="1" lang="en-US" sz="2000" spc="-1" strike="noStrike">
                <a:solidFill>
                  <a:schemeClr val="lt1"/>
                </a:solidFill>
                <a:latin typeface="Goudy Old Style"/>
              </a:rPr>
              <a:t>Spoiler alert:  There are six</a:t>
            </a:r>
            <a:endParaRPr b="0" lang="en-US" sz="2000" spc="-1" strike="noStrike">
              <a:solidFill>
                <a:srgbClr val="000000"/>
              </a:solidFill>
              <a:latin typeface="Arial"/>
            </a:endParaRPr>
          </a:p>
        </p:txBody>
      </p:sp>
      <p:pic>
        <p:nvPicPr>
          <p:cNvPr id="70" name="Picture 3" descr=""/>
          <p:cNvPicPr/>
          <p:nvPr/>
        </p:nvPicPr>
        <p:blipFill>
          <a:blip r:embed="rId1"/>
          <a:srcRect l="27448" t="0" r="16997" b="0"/>
          <a:stretch/>
        </p:blipFill>
        <p:spPr>
          <a:xfrm>
            <a:off x="6095880" y="0"/>
            <a:ext cx="6095520" cy="6857640"/>
          </a:xfrm>
          <a:prstGeom prst="rect">
            <a:avLst/>
          </a:prstGeom>
          <a:ln w="0">
            <a:noFill/>
          </a:ln>
        </p:spPr>
      </p:pic>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nodeType="withEffect" fill="hold" presetClass="entr" presetID="10">
                                  <p:stCondLst>
                                    <p:cond delay="1500"/>
                                  </p:stCondLst>
                                  <p:iterate type="el">
                                    <p:tmAbs val="100"/>
                                  </p:iterate>
                                  <p:childTnLst>
                                    <p:set>
                                      <p:cBhvr>
                                        <p:cTn id="6" dur="1" fill="hold">
                                          <p:stCondLst>
                                            <p:cond delay="0"/>
                                          </p:stCondLst>
                                        </p:cTn>
                                        <p:tgtEl>
                                          <p:spTgt spid="69">
                                            <p:txEl>
                                              <p:pRg st="0" end="0"/>
                                            </p:txEl>
                                          </p:spTgt>
                                        </p:tgtEl>
                                        <p:attrNameLst>
                                          <p:attrName>style.visibility</p:attrName>
                                        </p:attrNameLst>
                                      </p:cBhvr>
                                      <p:to>
                                        <p:strVal val="visible"/>
                                      </p:to>
                                    </p:set>
                                    <p:animEffect filter="fade" transition="in">
                                      <p:cBhvr additive="repl">
                                        <p:cTn id="7" dur="700"/>
                                        <p:tgtEl>
                                          <p:spTgt spid="69">
                                            <p:txEl>
                                              <p:pRg st="0" end="0"/>
                                            </p:txEl>
                                          </p:spTgt>
                                        </p:tgtEl>
                                      </p:cBhvr>
                                    </p:animEffect>
                                  </p:childTnLst>
                                </p:cTn>
                              </p:par>
                              <p:par>
                                <p:cTn id="8" nodeType="withEffect" fill="hold" presetClass="entr" presetID="10">
                                  <p:stCondLst>
                                    <p:cond delay="1000"/>
                                  </p:stCondLst>
                                  <p:iterate type="el">
                                    <p:tmAbs val="100"/>
                                  </p:iterate>
                                  <p:childTnLst>
                                    <p:set>
                                      <p:cBhvr>
                                        <p:cTn id="9" dur="1" fill="hold">
                                          <p:stCondLst>
                                            <p:cond delay="0"/>
                                          </p:stCondLst>
                                        </p:cTn>
                                        <p:tgtEl>
                                          <p:spTgt spid="68"/>
                                        </p:tgtEl>
                                        <p:attrNameLst>
                                          <p:attrName>style.visibility</p:attrName>
                                        </p:attrNameLst>
                                      </p:cBhvr>
                                      <p:to>
                                        <p:strVal val="visible"/>
                                      </p:to>
                                    </p:set>
                                    <p:animEffect filter="fade" transition="in">
                                      <p:cBhvr additive="repl">
                                        <p:cTn id="10" dur="700"/>
                                        <p:tgtEl>
                                          <p:spTgt spid="6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03" name="Rectangle 7">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04" name="Rectangle 9">
            <a:extLst>
              <a:ext uri="{C183D7F6-B498-43B3-948B-1728B52AA6E4}">
                <adec:decorative xmlns:adec="http://schemas.microsoft.com/office/drawing/2017/decorative" val="1"/>
              </a:ext>
            </a:extLst>
          </p:cNvPr>
          <p:cNvSpPr/>
          <p:nvPr/>
        </p:nvSpPr>
        <p:spPr>
          <a:xfrm>
            <a:off x="685800" y="685800"/>
            <a:ext cx="4076280" cy="5486040"/>
          </a:xfrm>
          <a:prstGeom prst="rect">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05" name="PlaceHolder 1"/>
          <p:cNvSpPr>
            <a:spLocks noGrp="1"/>
          </p:cNvSpPr>
          <p:nvPr>
            <p:ph type="title"/>
          </p:nvPr>
        </p:nvSpPr>
        <p:spPr>
          <a:xfrm>
            <a:off x="1228320" y="1371600"/>
            <a:ext cx="2964600" cy="4114440"/>
          </a:xfrm>
          <a:prstGeom prst="rect">
            <a:avLst/>
          </a:prstGeom>
          <a:noFill/>
          <a:ln w="0">
            <a:noFill/>
          </a:ln>
        </p:spPr>
        <p:txBody>
          <a:bodyPr lIns="91440" rIns="91440" tIns="45720" bIns="45720" anchor="ctr">
            <a:normAutofit/>
          </a:bodyPr>
          <a:p>
            <a:pPr indent="0" algn="ctr" defTabSz="914400">
              <a:lnSpc>
                <a:spcPct val="90000"/>
              </a:lnSpc>
              <a:buNone/>
            </a:pPr>
            <a:r>
              <a:rPr b="1" lang="en-US" sz="3200" spc="299" strike="noStrike" cap="all">
                <a:solidFill>
                  <a:schemeClr val="lt2"/>
                </a:solidFill>
                <a:latin typeface="Goudy Old Style"/>
              </a:rPr>
              <a:t>How to tell what type of reaction IS TAKING PLACE</a:t>
            </a:r>
            <a:endParaRPr b="0" lang="en-US" sz="3200" spc="-1" strike="noStrike">
              <a:solidFill>
                <a:schemeClr val="dk1"/>
              </a:solidFill>
              <a:latin typeface="Gill Sans MT"/>
            </a:endParaRPr>
          </a:p>
        </p:txBody>
      </p:sp>
      <p:sp>
        <p:nvSpPr>
          <p:cNvPr id="106" name="Rectangle 11">
            <a:extLst>
              <a:ext uri="{C183D7F6-B498-43B3-948B-1728B52AA6E4}">
                <adec:decorative xmlns:adec="http://schemas.microsoft.com/office/drawing/2017/decorative" val="1"/>
              </a:ext>
            </a:extLst>
          </p:cNvPr>
          <p:cNvSpPr/>
          <p:nvPr/>
        </p:nvSpPr>
        <p:spPr>
          <a:xfrm>
            <a:off x="5410080" y="0"/>
            <a:ext cx="6781320" cy="6857640"/>
          </a:xfrm>
          <a:prstGeom prst="rect">
            <a:avLst/>
          </a:prstGeom>
          <a:solidFill>
            <a:schemeClr val="tx2">
              <a:lumMod val="75000"/>
              <a:lumOff val="25000"/>
              <a:alpha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07" name="PlaceHolder 2"/>
          <p:cNvSpPr>
            <a:spLocks noGrp="1"/>
          </p:cNvSpPr>
          <p:nvPr>
            <p:ph/>
          </p:nvPr>
        </p:nvSpPr>
        <p:spPr>
          <a:xfrm>
            <a:off x="6095880" y="600840"/>
            <a:ext cx="5409720" cy="5666760"/>
          </a:xfrm>
          <a:prstGeom prst="rect">
            <a:avLst/>
          </a:prstGeom>
          <a:noFill/>
          <a:ln w="0">
            <a:noFill/>
          </a:ln>
        </p:spPr>
        <p:txBody>
          <a:bodyPr lIns="91440" rIns="91440" tIns="45720" bIns="45720" anchor="ctr">
            <a:normAutofit/>
          </a:bodyPr>
          <a:p>
            <a:pPr marL="457200" indent="-457200" defTabSz="914400">
              <a:lnSpc>
                <a:spcPct val="90000"/>
              </a:lnSpc>
              <a:spcBef>
                <a:spcPts val="1001"/>
              </a:spcBef>
              <a:buClr>
                <a:srgbClr val="22213d"/>
              </a:buClr>
              <a:buSzPct val="70000"/>
              <a:buFont typeface="Arial"/>
              <a:buAutoNum type="arabicPeriod"/>
            </a:pPr>
            <a:r>
              <a:rPr b="0" lang="en-US" sz="2400" spc="-1" strike="noStrike">
                <a:solidFill>
                  <a:schemeClr val="dk2"/>
                </a:solidFill>
                <a:latin typeface="Goudy Old Style"/>
              </a:rPr>
              <a:t>Do simple things make a complicated one?  SYNTHESIS</a:t>
            </a:r>
            <a:endParaRPr b="0" lang="en-US" sz="2400" spc="-1" strike="noStrike">
              <a:solidFill>
                <a:schemeClr val="dk2"/>
              </a:solidFill>
              <a:latin typeface="Goudy Old Style"/>
            </a:endParaRPr>
          </a:p>
          <a:p>
            <a:pPr marL="457200" indent="-457200" defTabSz="914400">
              <a:lnSpc>
                <a:spcPct val="90000"/>
              </a:lnSpc>
              <a:spcBef>
                <a:spcPts val="1001"/>
              </a:spcBef>
              <a:buClr>
                <a:srgbClr val="22213d"/>
              </a:buClr>
              <a:buSzPct val="70000"/>
              <a:buFont typeface="Arial"/>
              <a:buAutoNum type="arabicPeriod"/>
            </a:pPr>
            <a:r>
              <a:rPr b="0" lang="en-US" sz="2400" spc="-1" strike="noStrike">
                <a:solidFill>
                  <a:schemeClr val="dk2"/>
                </a:solidFill>
                <a:latin typeface="Goudy Old Style"/>
              </a:rPr>
              <a:t>Does a complicated thing make simple ones? DECOMPOSITION</a:t>
            </a:r>
            <a:endParaRPr b="0" lang="en-US" sz="2400" spc="-1" strike="noStrike">
              <a:solidFill>
                <a:schemeClr val="dk2"/>
              </a:solidFill>
              <a:latin typeface="Goudy Old Style"/>
            </a:endParaRPr>
          </a:p>
          <a:p>
            <a:pPr marL="457200" indent="-457200" defTabSz="914400">
              <a:lnSpc>
                <a:spcPct val="90000"/>
              </a:lnSpc>
              <a:spcBef>
                <a:spcPts val="1001"/>
              </a:spcBef>
              <a:buClr>
                <a:srgbClr val="22213d"/>
              </a:buClr>
              <a:buSzPct val="70000"/>
              <a:buFont typeface="Arial"/>
              <a:buAutoNum type="arabicPeriod"/>
            </a:pPr>
            <a:r>
              <a:rPr b="0" lang="en-US" sz="2400" spc="-1" strike="noStrike">
                <a:solidFill>
                  <a:schemeClr val="dk2"/>
                </a:solidFill>
                <a:latin typeface="Goudy Old Style"/>
              </a:rPr>
              <a:t>Does a lone element switch places with an element in a compound?  SINGLE DISPLACEMENT</a:t>
            </a:r>
            <a:endParaRPr b="0" lang="en-US" sz="2400" spc="-1" strike="noStrike">
              <a:solidFill>
                <a:schemeClr val="dk2"/>
              </a:solidFill>
              <a:latin typeface="Goudy Old Style"/>
            </a:endParaRPr>
          </a:p>
          <a:p>
            <a:pPr marL="457200" indent="-457200" defTabSz="914400">
              <a:lnSpc>
                <a:spcPct val="90000"/>
              </a:lnSpc>
              <a:spcBef>
                <a:spcPts val="1001"/>
              </a:spcBef>
              <a:buClr>
                <a:srgbClr val="22213d"/>
              </a:buClr>
              <a:buSzPct val="70000"/>
              <a:buFont typeface="Arial"/>
              <a:buAutoNum type="arabicPeriod"/>
            </a:pPr>
            <a:r>
              <a:rPr b="0" lang="en-US" sz="2400" spc="-1" strike="noStrike">
                <a:solidFill>
                  <a:schemeClr val="dk2"/>
                </a:solidFill>
                <a:latin typeface="Goudy Old Style"/>
              </a:rPr>
              <a:t>Does an element in one compound switch places with another element in a compound? DOUBLE DISPLACEMENT</a:t>
            </a:r>
            <a:endParaRPr b="0" lang="en-US" sz="2400" spc="-1" strike="noStrike">
              <a:solidFill>
                <a:schemeClr val="dk2"/>
              </a:solidFill>
              <a:latin typeface="Goudy Old Style"/>
            </a:endParaRPr>
          </a:p>
          <a:p>
            <a:pPr marL="457200" indent="-457200" defTabSz="914400">
              <a:lnSpc>
                <a:spcPct val="90000"/>
              </a:lnSpc>
              <a:spcBef>
                <a:spcPts val="1001"/>
              </a:spcBef>
              <a:buClr>
                <a:srgbClr val="22213d"/>
              </a:buClr>
              <a:buSzPct val="70000"/>
              <a:buFont typeface="Arial"/>
              <a:buAutoNum type="arabicPeriod"/>
            </a:pPr>
            <a:r>
              <a:rPr b="0" lang="en-US" sz="2400" spc="-1" strike="noStrike">
                <a:solidFill>
                  <a:schemeClr val="dk2"/>
                </a:solidFill>
                <a:latin typeface="Goudy Old Style"/>
              </a:rPr>
              <a:t>Does the equation contain oxygen, water, AND carbon dioxide? </a:t>
            </a:r>
            <a:endParaRPr b="0" lang="en-US" sz="2400" spc="-1" strike="noStrike">
              <a:solidFill>
                <a:schemeClr val="dk2"/>
              </a:solidFill>
              <a:latin typeface="Goudy Old Style"/>
            </a:endParaRPr>
          </a:p>
          <a:p>
            <a:pPr lvl="1" marL="685800" indent="-228600" defTabSz="914400">
              <a:lnSpc>
                <a:spcPct val="90000"/>
              </a:lnSpc>
              <a:spcBef>
                <a:spcPts val="499"/>
              </a:spcBef>
              <a:buClr>
                <a:srgbClr val="22213d"/>
              </a:buClr>
              <a:buSzPct val="70000"/>
              <a:buFont typeface="Arial"/>
              <a:buChar char="•"/>
            </a:pPr>
            <a:r>
              <a:rPr b="0" lang="en-US" sz="2000" spc="-1" strike="noStrike">
                <a:solidFill>
                  <a:schemeClr val="dk2"/>
                </a:solidFill>
                <a:latin typeface="Goudy Old Style"/>
              </a:rPr>
              <a:t>YES:  COMBUSTION</a:t>
            </a:r>
            <a:endParaRPr b="0" lang="en-US" sz="2000" spc="-1" strike="noStrike">
              <a:solidFill>
                <a:schemeClr val="dk2"/>
              </a:solidFill>
              <a:latin typeface="Goudy Old Style"/>
            </a:endParaRPr>
          </a:p>
          <a:p>
            <a:pPr lvl="1" marL="685800" indent="-228600" defTabSz="914400">
              <a:lnSpc>
                <a:spcPct val="90000"/>
              </a:lnSpc>
              <a:spcBef>
                <a:spcPts val="499"/>
              </a:spcBef>
              <a:buClr>
                <a:srgbClr val="22213d"/>
              </a:buClr>
              <a:buSzPct val="70000"/>
              <a:buFont typeface="Arial"/>
              <a:buChar char="•"/>
            </a:pPr>
            <a:r>
              <a:rPr b="0" lang="en-US" sz="2000" spc="-1" strike="noStrike">
                <a:solidFill>
                  <a:schemeClr val="dk2"/>
                </a:solidFill>
                <a:latin typeface="Goudy Old Style"/>
              </a:rPr>
              <a:t>NO: ACID-BASE</a:t>
            </a:r>
            <a:endParaRPr b="0" lang="en-US" sz="2000" spc="-1" strike="noStrike">
              <a:solidFill>
                <a:schemeClr val="dk2"/>
              </a:solidFill>
              <a:latin typeface="Goudy Old Style"/>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8" name="PlaceHolder 1"/>
          <p:cNvSpPr>
            <a:spLocks noGrp="1"/>
          </p:cNvSpPr>
          <p:nvPr>
            <p:ph type="title"/>
          </p:nvPr>
        </p:nvSpPr>
        <p:spPr>
          <a:xfrm>
            <a:off x="1026000" y="685800"/>
            <a:ext cx="9831960" cy="1371240"/>
          </a:xfrm>
          <a:prstGeom prst="rect">
            <a:avLst/>
          </a:prstGeom>
          <a:noFill/>
          <a:ln w="0">
            <a:noFill/>
          </a:ln>
        </p:spPr>
        <p:txBody>
          <a:bodyPr lIns="91440" rIns="91440" tIns="45720" bIns="45720" anchor="b">
            <a:noAutofit/>
          </a:bodyPr>
          <a:p>
            <a:pPr indent="0" defTabSz="914400">
              <a:lnSpc>
                <a:spcPct val="90000"/>
              </a:lnSpc>
              <a:buNone/>
            </a:pPr>
            <a:r>
              <a:rPr b="0" lang="en-US" sz="3200" spc="299" strike="noStrike" cap="all">
                <a:solidFill>
                  <a:schemeClr val="dk2"/>
                </a:solidFill>
                <a:latin typeface="Goudy Old Style"/>
              </a:rPr>
              <a:t>BONUS FUN:  PREDICTING REACTION PRODUCTS!</a:t>
            </a:r>
            <a:endParaRPr b="0" lang="en-US" sz="3200" spc="-1" strike="noStrike">
              <a:solidFill>
                <a:schemeClr val="dk1"/>
              </a:solidFill>
              <a:latin typeface="Gill Sans MT"/>
            </a:endParaRPr>
          </a:p>
        </p:txBody>
      </p:sp>
      <p:sp>
        <p:nvSpPr>
          <p:cNvPr id="109" name="PlaceHolder 2"/>
          <p:cNvSpPr>
            <a:spLocks noGrp="1"/>
          </p:cNvSpPr>
          <p:nvPr>
            <p:ph/>
          </p:nvPr>
        </p:nvSpPr>
        <p:spPr>
          <a:xfrm>
            <a:off x="1219320" y="2416680"/>
            <a:ext cx="9486720" cy="3917880"/>
          </a:xfrm>
          <a:prstGeom prst="rect">
            <a:avLst/>
          </a:prstGeom>
          <a:noFill/>
          <a:ln w="0">
            <a:noFill/>
          </a:ln>
        </p:spPr>
        <p:txBody>
          <a:bodyPr lIns="91440" rIns="91440" tIns="45720" bIns="45720" anchor="t">
            <a:noAutofit/>
          </a:bodyPr>
          <a:p>
            <a:pPr indent="0" defTabSz="914400">
              <a:lnSpc>
                <a:spcPct val="100000"/>
              </a:lnSpc>
              <a:spcBef>
                <a:spcPts val="1001"/>
              </a:spcBef>
              <a:buNone/>
              <a:tabLst>
                <a:tab algn="l" pos="0"/>
              </a:tabLst>
            </a:pPr>
            <a:r>
              <a:rPr b="0" lang="en-US" sz="2400" spc="-1" strike="noStrike">
                <a:solidFill>
                  <a:schemeClr val="dk2"/>
                </a:solidFill>
                <a:latin typeface="Goudy Old Style"/>
              </a:rPr>
              <a:t>The whole reason we need to know what the types of reaction are is so that we can predict the products of reactions that will take place when different compounds are combined or predict what reagents will form specific products.</a:t>
            </a: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r>
              <a:rPr b="0" lang="en-US" sz="2400" spc="-1" strike="noStrike">
                <a:solidFill>
                  <a:schemeClr val="dk2"/>
                </a:solidFill>
                <a:latin typeface="Goudy Old Style"/>
              </a:rPr>
              <a:t>This is kind of the whole point of chemistry.</a:t>
            </a:r>
            <a:endParaRPr b="0" lang="en-US" sz="2400" spc="-1" strike="noStrike">
              <a:solidFill>
                <a:schemeClr val="dk2"/>
              </a:solidFill>
              <a:latin typeface="Goudy Old Style"/>
            </a:endParaRPr>
          </a:p>
        </p:txBody>
      </p:sp>
      <p:pic>
        <p:nvPicPr>
          <p:cNvPr id="110" name="Picture 2" descr=""/>
          <p:cNvPicPr/>
          <p:nvPr/>
        </p:nvPicPr>
        <p:blipFill>
          <a:blip r:embed="rId1"/>
          <a:stretch/>
        </p:blipFill>
        <p:spPr>
          <a:xfrm>
            <a:off x="4323240" y="5223600"/>
            <a:ext cx="2793600" cy="495000"/>
          </a:xfrm>
          <a:prstGeom prst="rect">
            <a:avLst/>
          </a:prstGeom>
          <a:ln w="0">
            <a:noFill/>
          </a:ln>
        </p:spPr>
      </p:pic>
      <p:sp>
        <p:nvSpPr>
          <p:cNvPr id="111" name="TextBox 3"/>
          <p:cNvSpPr/>
          <p:nvPr/>
        </p:nvSpPr>
        <p:spPr>
          <a:xfrm>
            <a:off x="4323240" y="5587920"/>
            <a:ext cx="2953800" cy="638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800" spc="-1" strike="noStrike">
                <a:solidFill>
                  <a:schemeClr val="dk1"/>
                </a:solidFill>
                <a:latin typeface="Goudy Old Style"/>
              </a:rPr>
              <a:t>This arrow contains the point of chemistry.</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12" name="Rectangle 8">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13" name="Rectangle 10">
            <a:extLst>
              <a:ext uri="{C183D7F6-B498-43B3-948B-1728B52AA6E4}">
                <adec:decorative xmlns:adec="http://schemas.microsoft.com/office/drawing/2017/decorative" val="1"/>
              </a:ext>
            </a:extLst>
          </p:cNvPr>
          <p:cNvSpPr/>
          <p:nvPr/>
        </p:nvSpPr>
        <p:spPr>
          <a:xfrm>
            <a:off x="4076640" y="685800"/>
            <a:ext cx="7429320" cy="5486040"/>
          </a:xfrm>
          <a:prstGeom prst="rect">
            <a:avLst/>
          </a:prstGeom>
          <a:solidFill>
            <a:schemeClr val="tx2">
              <a:lumMod val="75000"/>
              <a:lumOff val="25000"/>
              <a:alpha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14" name="PlaceHolder 1"/>
          <p:cNvSpPr>
            <a:spLocks noGrp="1"/>
          </p:cNvSpPr>
          <p:nvPr>
            <p:ph type="title"/>
          </p:nvPr>
        </p:nvSpPr>
        <p:spPr>
          <a:xfrm>
            <a:off x="4762440" y="942480"/>
            <a:ext cx="6095520" cy="936360"/>
          </a:xfrm>
          <a:prstGeom prst="rect">
            <a:avLst/>
          </a:prstGeom>
          <a:noFill/>
          <a:ln w="0">
            <a:noFill/>
          </a:ln>
        </p:spPr>
        <p:txBody>
          <a:bodyPr lIns="91440" rIns="91440" tIns="45720" bIns="45720" anchor="b">
            <a:normAutofit fontScale="96865" lnSpcReduction="20000"/>
          </a:bodyPr>
          <a:p>
            <a:pPr indent="0" algn="ctr" defTabSz="914400">
              <a:lnSpc>
                <a:spcPct val="90000"/>
              </a:lnSpc>
              <a:buNone/>
            </a:pPr>
            <a:r>
              <a:rPr b="1" lang="en-US" sz="2700" spc="299" strike="noStrike" cap="all">
                <a:solidFill>
                  <a:schemeClr val="dk2"/>
                </a:solidFill>
                <a:latin typeface="Goudy Old Style"/>
              </a:rPr>
              <a:t>Predicting the product of synthesis reactions:</a:t>
            </a:r>
            <a:endParaRPr b="0" lang="en-US" sz="2700" spc="-1" strike="noStrike">
              <a:solidFill>
                <a:schemeClr val="dk1"/>
              </a:solidFill>
              <a:latin typeface="Gill Sans MT"/>
            </a:endParaRPr>
          </a:p>
        </p:txBody>
      </p:sp>
      <p:pic>
        <p:nvPicPr>
          <p:cNvPr id="115" name="Picture 4" descr="Formulae written on a blackboard"/>
          <p:cNvPicPr/>
          <p:nvPr/>
        </p:nvPicPr>
        <p:blipFill>
          <a:blip r:embed="rId1"/>
          <a:srcRect l="31600" t="0" r="35398" b="0"/>
          <a:stretch/>
        </p:blipFill>
        <p:spPr>
          <a:xfrm>
            <a:off x="0" y="0"/>
            <a:ext cx="3390480" cy="6857640"/>
          </a:xfrm>
          <a:prstGeom prst="rect">
            <a:avLst/>
          </a:prstGeom>
          <a:ln w="0">
            <a:noFill/>
          </a:ln>
        </p:spPr>
      </p:pic>
      <p:sp>
        <p:nvSpPr>
          <p:cNvPr id="116" name="PlaceHolder 2"/>
          <p:cNvSpPr>
            <a:spLocks noGrp="1"/>
          </p:cNvSpPr>
          <p:nvPr>
            <p:ph/>
          </p:nvPr>
        </p:nvSpPr>
        <p:spPr>
          <a:xfrm>
            <a:off x="4672800" y="2135880"/>
            <a:ext cx="6246720" cy="3535200"/>
          </a:xfrm>
          <a:prstGeom prst="rect">
            <a:avLst/>
          </a:prstGeom>
          <a:noFill/>
          <a:ln w="0">
            <a:noFill/>
          </a:ln>
        </p:spPr>
        <p:txBody>
          <a:bodyPr lIns="91440" rIns="91440" tIns="45720" bIns="45720" anchor="t">
            <a:normAutofit fontScale="98294" lnSpcReduction="10000"/>
          </a:bodyPr>
          <a:p>
            <a:pPr indent="0" defTabSz="914400">
              <a:lnSpc>
                <a:spcPct val="90000"/>
              </a:lnSpc>
              <a:spcBef>
                <a:spcPts val="1001"/>
              </a:spcBef>
              <a:buNone/>
              <a:tabLst>
                <a:tab algn="l" pos="0"/>
              </a:tabLst>
            </a:pPr>
            <a:r>
              <a:rPr b="0" lang="en-US" sz="2200" spc="-1" strike="noStrike">
                <a:solidFill>
                  <a:schemeClr val="dk2"/>
                </a:solidFill>
                <a:latin typeface="Goudy Old Style"/>
              </a:rPr>
              <a:t>If two simple compounds are reacting with each other, it’s probably going to be a </a:t>
            </a:r>
            <a:r>
              <a:rPr b="1" lang="en-US" sz="2200" spc="-1" strike="noStrike">
                <a:solidFill>
                  <a:schemeClr val="dk2"/>
                </a:solidFill>
                <a:latin typeface="Goudy Old Style"/>
              </a:rPr>
              <a:t>synthesis</a:t>
            </a:r>
            <a:r>
              <a:rPr b="0" lang="en-US" sz="2200" spc="-1" strike="noStrike">
                <a:solidFill>
                  <a:schemeClr val="dk2"/>
                </a:solidFill>
                <a:latin typeface="Goudy Old Style"/>
              </a:rPr>
              <a:t> reaction.  Your prediction can literally involve any legitimate compound with the right formula, though you might want to look for obvious answers.</a:t>
            </a:r>
            <a:endParaRPr b="0" lang="en-US" sz="2200" spc="-1" strike="noStrike">
              <a:solidFill>
                <a:schemeClr val="dk2"/>
              </a:solidFill>
              <a:latin typeface="Goudy Old Style"/>
            </a:endParaRPr>
          </a:p>
          <a:p>
            <a:pPr indent="0" defTabSz="914400">
              <a:lnSpc>
                <a:spcPct val="90000"/>
              </a:lnSpc>
              <a:spcBef>
                <a:spcPts val="1001"/>
              </a:spcBef>
              <a:buNone/>
              <a:tabLst>
                <a:tab algn="l" pos="0"/>
              </a:tabLst>
            </a:pPr>
            <a:endParaRPr b="0" lang="en-US" sz="2200" spc="-1" strike="noStrike">
              <a:solidFill>
                <a:schemeClr val="dk2"/>
              </a:solidFill>
              <a:latin typeface="Goudy Old Style"/>
            </a:endParaRPr>
          </a:p>
          <a:p>
            <a:pPr indent="0" defTabSz="914400">
              <a:lnSpc>
                <a:spcPct val="90000"/>
              </a:lnSpc>
              <a:spcBef>
                <a:spcPts val="1001"/>
              </a:spcBef>
              <a:buNone/>
              <a:tabLst>
                <a:tab algn="l" pos="0"/>
              </a:tabLst>
            </a:pPr>
            <a:r>
              <a:rPr b="0" lang="en-US" sz="2200" spc="-1" strike="noStrike">
                <a:solidFill>
                  <a:schemeClr val="dk2"/>
                </a:solidFill>
                <a:latin typeface="Goudy Old Style"/>
              </a:rPr>
              <a:t>H</a:t>
            </a:r>
            <a:r>
              <a:rPr b="0" lang="en-US" sz="2200" spc="-1" strike="noStrike" baseline="-25000">
                <a:solidFill>
                  <a:schemeClr val="dk2"/>
                </a:solidFill>
                <a:latin typeface="Goudy Old Style"/>
              </a:rPr>
              <a:t>2</a:t>
            </a:r>
            <a:r>
              <a:rPr b="0" lang="en-US" sz="2200" spc="-1" strike="noStrike">
                <a:solidFill>
                  <a:schemeClr val="dk2"/>
                </a:solidFill>
                <a:latin typeface="Goudy Old Style"/>
              </a:rPr>
              <a:t>O + SO</a:t>
            </a:r>
            <a:r>
              <a:rPr b="0" lang="en-US" sz="2200" spc="-1" strike="noStrike" baseline="-25000">
                <a:solidFill>
                  <a:schemeClr val="dk2"/>
                </a:solidFill>
                <a:latin typeface="Goudy Old Style"/>
              </a:rPr>
              <a:t>3</a:t>
            </a:r>
            <a:r>
              <a:rPr b="0" lang="en-US" sz="2200" spc="-1" strike="noStrike">
                <a:solidFill>
                  <a:schemeClr val="dk2"/>
                </a:solidFill>
                <a:latin typeface="Goudy Old Style"/>
              </a:rPr>
              <a:t> </a:t>
            </a:r>
            <a:r>
              <a:rPr b="0" lang="en-US" sz="2200" spc="-1" strike="noStrike">
                <a:solidFill>
                  <a:schemeClr val="dk2"/>
                </a:solidFill>
                <a:latin typeface="Wingdings"/>
              </a:rPr>
              <a:t></a:t>
            </a:r>
            <a:r>
              <a:rPr b="0" lang="en-US" sz="2200" spc="-1" strike="noStrike">
                <a:solidFill>
                  <a:schemeClr val="dk2"/>
                </a:solidFill>
                <a:latin typeface="Goudy Old Style"/>
              </a:rPr>
              <a:t> H</a:t>
            </a:r>
            <a:r>
              <a:rPr b="0" lang="en-US" sz="2200" spc="-1" strike="noStrike" baseline="-25000">
                <a:solidFill>
                  <a:schemeClr val="dk2"/>
                </a:solidFill>
                <a:latin typeface="Goudy Old Style"/>
              </a:rPr>
              <a:t>2</a:t>
            </a:r>
            <a:r>
              <a:rPr b="0" lang="en-US" sz="2200" spc="-1" strike="noStrike">
                <a:solidFill>
                  <a:schemeClr val="dk2"/>
                </a:solidFill>
                <a:latin typeface="Goudy Old Style"/>
              </a:rPr>
              <a:t>SO</a:t>
            </a:r>
            <a:r>
              <a:rPr b="0" lang="en-US" sz="2200" spc="-1" strike="noStrike" baseline="-25000">
                <a:solidFill>
                  <a:schemeClr val="dk2"/>
                </a:solidFill>
                <a:latin typeface="Goudy Old Style"/>
              </a:rPr>
              <a:t>4</a:t>
            </a:r>
            <a:endParaRPr b="0" lang="en-US" sz="2200" spc="-1" strike="noStrike">
              <a:solidFill>
                <a:schemeClr val="dk2"/>
              </a:solidFill>
              <a:latin typeface="Goudy Old Style"/>
            </a:endParaRPr>
          </a:p>
          <a:p>
            <a:pPr indent="0" defTabSz="914400">
              <a:lnSpc>
                <a:spcPct val="90000"/>
              </a:lnSpc>
              <a:spcBef>
                <a:spcPts val="1001"/>
              </a:spcBef>
              <a:buNone/>
              <a:tabLst>
                <a:tab algn="l" pos="0"/>
              </a:tabLst>
            </a:pPr>
            <a:endParaRPr b="0" lang="en-US" sz="2200" spc="-1" strike="noStrike">
              <a:solidFill>
                <a:schemeClr val="dk2"/>
              </a:solidFill>
              <a:latin typeface="Goudy Old Style"/>
            </a:endParaRPr>
          </a:p>
          <a:p>
            <a:pPr indent="0" defTabSz="914400">
              <a:lnSpc>
                <a:spcPct val="90000"/>
              </a:lnSpc>
              <a:spcBef>
                <a:spcPts val="1001"/>
              </a:spcBef>
              <a:buNone/>
              <a:tabLst>
                <a:tab algn="l" pos="0"/>
              </a:tabLst>
            </a:pPr>
            <a:r>
              <a:rPr b="0" lang="en-US" sz="2200" spc="-1" strike="noStrike">
                <a:solidFill>
                  <a:schemeClr val="dk2"/>
                </a:solidFill>
                <a:latin typeface="Goudy Old Style"/>
              </a:rPr>
              <a:t>H</a:t>
            </a:r>
            <a:r>
              <a:rPr b="0" lang="en-US" sz="2200" spc="-1" strike="noStrike" baseline="-25000">
                <a:solidFill>
                  <a:schemeClr val="dk2"/>
                </a:solidFill>
                <a:latin typeface="Goudy Old Style"/>
              </a:rPr>
              <a:t>2</a:t>
            </a:r>
            <a:r>
              <a:rPr b="0" lang="en-US" sz="2200" spc="-1" strike="noStrike">
                <a:solidFill>
                  <a:schemeClr val="dk2"/>
                </a:solidFill>
                <a:latin typeface="Goudy Old Style"/>
              </a:rPr>
              <a:t> + O</a:t>
            </a:r>
            <a:r>
              <a:rPr b="0" lang="en-US" sz="2200" spc="-1" strike="noStrike" baseline="-25000">
                <a:solidFill>
                  <a:schemeClr val="dk2"/>
                </a:solidFill>
                <a:latin typeface="Goudy Old Style"/>
              </a:rPr>
              <a:t>2</a:t>
            </a:r>
            <a:r>
              <a:rPr b="0" lang="en-US" sz="2200" spc="-1" strike="noStrike">
                <a:solidFill>
                  <a:schemeClr val="dk2"/>
                </a:solidFill>
                <a:latin typeface="Goudy Old Style"/>
              </a:rPr>
              <a:t> </a:t>
            </a:r>
            <a:r>
              <a:rPr b="0" lang="en-US" sz="2200" spc="-1" strike="noStrike">
                <a:solidFill>
                  <a:schemeClr val="dk2"/>
                </a:solidFill>
                <a:latin typeface="Wingdings"/>
              </a:rPr>
              <a:t></a:t>
            </a:r>
            <a:r>
              <a:rPr b="0" lang="en-US" sz="2200" spc="-1" strike="noStrike">
                <a:solidFill>
                  <a:schemeClr val="dk2"/>
                </a:solidFill>
                <a:latin typeface="Goudy Old Style"/>
              </a:rPr>
              <a:t> either H</a:t>
            </a:r>
            <a:r>
              <a:rPr b="0" lang="en-US" sz="2200" spc="-1" strike="noStrike" baseline="-25000">
                <a:solidFill>
                  <a:schemeClr val="dk2"/>
                </a:solidFill>
                <a:latin typeface="Goudy Old Style"/>
              </a:rPr>
              <a:t>2</a:t>
            </a:r>
            <a:r>
              <a:rPr b="0" lang="en-US" sz="2200" spc="-1" strike="noStrike">
                <a:solidFill>
                  <a:schemeClr val="dk2"/>
                </a:solidFill>
                <a:latin typeface="Goudy Old Style"/>
              </a:rPr>
              <a:t>O or H</a:t>
            </a:r>
            <a:r>
              <a:rPr b="0" lang="en-US" sz="2200" spc="-1" strike="noStrike" baseline="-25000">
                <a:solidFill>
                  <a:schemeClr val="dk2"/>
                </a:solidFill>
                <a:latin typeface="Goudy Old Style"/>
              </a:rPr>
              <a:t>2</a:t>
            </a:r>
            <a:r>
              <a:rPr b="0" lang="en-US" sz="2200" spc="-1" strike="noStrike">
                <a:solidFill>
                  <a:schemeClr val="dk2"/>
                </a:solidFill>
                <a:latin typeface="Goudy Old Style"/>
              </a:rPr>
              <a:t>O</a:t>
            </a:r>
            <a:r>
              <a:rPr b="0" lang="en-US" sz="2200" spc="-1" strike="noStrike" baseline="-25000">
                <a:solidFill>
                  <a:schemeClr val="dk2"/>
                </a:solidFill>
                <a:latin typeface="Goudy Old Style"/>
              </a:rPr>
              <a:t>2</a:t>
            </a:r>
            <a:endParaRPr b="0" lang="en-US" sz="2200" spc="-1" strike="noStrike">
              <a:solidFill>
                <a:schemeClr val="dk2"/>
              </a:solidFill>
              <a:latin typeface="Goudy Old Style"/>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17" name="Rectangle 8">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pic>
        <p:nvPicPr>
          <p:cNvPr id="118" name="Picture 4" descr="Formulae written on a blackboard"/>
          <p:cNvPicPr/>
          <p:nvPr/>
        </p:nvPicPr>
        <p:blipFill>
          <a:blip r:embed="rId1"/>
          <a:srcRect l="0" t="15729" r="0" b="0"/>
          <a:stretch/>
        </p:blipFill>
        <p:spPr>
          <a:xfrm>
            <a:off x="0" y="0"/>
            <a:ext cx="12191760" cy="6857640"/>
          </a:xfrm>
          <a:prstGeom prst="rect">
            <a:avLst/>
          </a:prstGeom>
          <a:ln w="0">
            <a:noFill/>
          </a:ln>
        </p:spPr>
      </p:pic>
      <p:sp>
        <p:nvSpPr>
          <p:cNvPr id="119" name="Rectangle 10">
            <a:extLst>
              <a:ext uri="{C183D7F6-B498-43B3-948B-1728B52AA6E4}">
                <adec:decorative xmlns:adec="http://schemas.microsoft.com/office/drawing/2017/decorative" val="1"/>
              </a:ext>
            </a:extLst>
          </p:cNvPr>
          <p:cNvSpPr/>
          <p:nvPr/>
        </p:nvSpPr>
        <p:spPr>
          <a:xfrm rot="10800000">
            <a:off x="360" y="0"/>
            <a:ext cx="12191760" cy="3428640"/>
          </a:xfrm>
          <a:prstGeom prst="rect">
            <a:avLst/>
          </a:prstGeom>
          <a:gradFill rotWithShape="0">
            <a:gsLst>
              <a:gs pos="0">
                <a:srgbClr val="000000">
                  <a:alpha val="0"/>
                </a:srgbClr>
              </a:gs>
              <a:gs pos="47000">
                <a:srgbClr val="000000">
                  <a:alpha val="23000"/>
                </a:srgbClr>
              </a:gs>
              <a:gs pos="100000">
                <a:srgbClr val="000000">
                  <a:alpha val="30000"/>
                </a:srgbClr>
              </a:gs>
            </a:gsLst>
            <a:lin ang="16200000"/>
          </a:gra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20" name="PlaceHolder 1"/>
          <p:cNvSpPr>
            <a:spLocks noGrp="1"/>
          </p:cNvSpPr>
          <p:nvPr>
            <p:ph type="title"/>
          </p:nvPr>
        </p:nvSpPr>
        <p:spPr>
          <a:xfrm>
            <a:off x="1371600" y="457200"/>
            <a:ext cx="9486720" cy="1281240"/>
          </a:xfrm>
          <a:prstGeom prst="rect">
            <a:avLst/>
          </a:prstGeom>
          <a:noFill/>
          <a:ln w="0">
            <a:noFill/>
          </a:ln>
        </p:spPr>
        <p:txBody>
          <a:bodyPr lIns="91440" rIns="91440" tIns="45720" bIns="45720" anchor="b">
            <a:normAutofit/>
          </a:bodyPr>
          <a:p>
            <a:pPr indent="0" algn="ctr" defTabSz="914400">
              <a:lnSpc>
                <a:spcPct val="90000"/>
              </a:lnSpc>
              <a:buNone/>
            </a:pPr>
            <a:r>
              <a:rPr b="0" lang="en-US" sz="3600" spc="299" strike="noStrike" cap="all">
                <a:solidFill>
                  <a:srgbClr val="ffffff"/>
                </a:solidFill>
                <a:latin typeface="Goudy Old Style"/>
              </a:rPr>
              <a:t>example</a:t>
            </a:r>
            <a:endParaRPr b="0" lang="en-US" sz="3600" spc="-1" strike="noStrike">
              <a:solidFill>
                <a:schemeClr val="dk1"/>
              </a:solidFill>
              <a:latin typeface="Gill Sans MT"/>
            </a:endParaRPr>
          </a:p>
        </p:txBody>
      </p:sp>
      <p:sp>
        <p:nvSpPr>
          <p:cNvPr id="121" name="PlaceHolder 2"/>
          <p:cNvSpPr>
            <a:spLocks noGrp="1"/>
          </p:cNvSpPr>
          <p:nvPr>
            <p:ph/>
          </p:nvPr>
        </p:nvSpPr>
        <p:spPr>
          <a:xfrm>
            <a:off x="3989880" y="2217240"/>
            <a:ext cx="5053320" cy="1472400"/>
          </a:xfrm>
          <a:prstGeom prst="rect">
            <a:avLst/>
          </a:prstGeom>
          <a:solidFill>
            <a:srgbClr val="000000"/>
          </a:solidFill>
          <a:ln w="0">
            <a:noFill/>
          </a:ln>
        </p:spPr>
        <p:txBody>
          <a:bodyPr lIns="91440" rIns="91440" tIns="45720" bIns="45720" anchor="t">
            <a:normAutofit fontScale="88715"/>
          </a:bodyPr>
          <a:p>
            <a:pPr indent="0" algn="ctr" defTabSz="914400">
              <a:lnSpc>
                <a:spcPct val="100000"/>
              </a:lnSpc>
              <a:spcBef>
                <a:spcPts val="1001"/>
              </a:spcBef>
              <a:buNone/>
              <a:tabLst>
                <a:tab algn="l" pos="0"/>
              </a:tabLst>
            </a:pPr>
            <a:r>
              <a:rPr b="1" lang="en-US" sz="8000" spc="-1" strike="noStrike">
                <a:solidFill>
                  <a:srgbClr val="ffffff"/>
                </a:solidFill>
                <a:latin typeface="Goudy Old Style"/>
              </a:rPr>
              <a:t>Na + O</a:t>
            </a:r>
            <a:r>
              <a:rPr b="1" lang="en-US" sz="8000" spc="-1" strike="noStrike" baseline="-25000">
                <a:solidFill>
                  <a:srgbClr val="ffffff"/>
                </a:solidFill>
                <a:latin typeface="Goudy Old Style"/>
              </a:rPr>
              <a:t>2</a:t>
            </a:r>
            <a:r>
              <a:rPr b="1" lang="en-US" sz="8000" spc="-1" strike="noStrike">
                <a:solidFill>
                  <a:srgbClr val="ffffff"/>
                </a:solidFill>
                <a:latin typeface="Goudy Old Style"/>
              </a:rPr>
              <a:t> </a:t>
            </a:r>
            <a:r>
              <a:rPr b="1" lang="en-US" sz="8000" spc="-1" strike="noStrike">
                <a:solidFill>
                  <a:srgbClr val="ffffff"/>
                </a:solidFill>
                <a:latin typeface="Wingdings"/>
              </a:rPr>
              <a:t></a:t>
            </a:r>
            <a:endParaRPr b="0" lang="en-US" sz="8000" spc="-1" strike="noStrike">
              <a:solidFill>
                <a:schemeClr val="dk2"/>
              </a:solidFill>
              <a:latin typeface="Goudy Old Style"/>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22" name="Rectangle 7">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23" name="Rectangle 9">
            <a:extLst>
              <a:ext uri="{C183D7F6-B498-43B3-948B-1728B52AA6E4}">
                <adec:decorative xmlns:adec="http://schemas.microsoft.com/office/drawing/2017/decorative" val="1"/>
              </a:ext>
            </a:extLst>
          </p:cNvPr>
          <p:cNvSpPr/>
          <p:nvPr/>
        </p:nvSpPr>
        <p:spPr>
          <a:xfrm>
            <a:off x="0" y="0"/>
            <a:ext cx="12191760" cy="6857640"/>
          </a:xfrm>
          <a:prstGeom prst="rect">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useBgFill="1">
        <p:nvSpPr>
          <p:cNvPr id="124" name="Rectangle 11">
            <a:extLst>
              <a:ext uri="{C183D7F6-B498-43B3-948B-1728B52AA6E4}">
                <adec:decorative xmlns:adec="http://schemas.microsoft.com/office/drawing/2017/decorative" val="1"/>
              </a:ext>
            </a:extLst>
          </p:cNvPr>
          <p:cNvSpPr/>
          <p:nvPr/>
        </p:nvSpPr>
        <p:spPr>
          <a:xfrm>
            <a:off x="685800" y="684360"/>
            <a:ext cx="10820160" cy="54860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25" name="TextBox 3"/>
          <p:cNvSpPr/>
          <p:nvPr/>
        </p:nvSpPr>
        <p:spPr>
          <a:xfrm>
            <a:off x="3399120" y="2658240"/>
            <a:ext cx="8106480" cy="8524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4400" spc="-1" strike="noStrike">
                <a:solidFill>
                  <a:schemeClr val="dk1"/>
                </a:solidFill>
                <a:latin typeface="Goudy Old Style"/>
              </a:rPr>
              <a:t>4 Na + O</a:t>
            </a:r>
            <a:r>
              <a:rPr b="0" lang="en-US" sz="4400" spc="-1" strike="noStrike" baseline="-25000">
                <a:solidFill>
                  <a:schemeClr val="dk1"/>
                </a:solidFill>
                <a:latin typeface="Goudy Old Style"/>
              </a:rPr>
              <a:t>2</a:t>
            </a:r>
            <a:r>
              <a:rPr b="0" lang="en-US" sz="4400" spc="-1" strike="noStrike">
                <a:solidFill>
                  <a:schemeClr val="dk1"/>
                </a:solidFill>
                <a:latin typeface="Goudy Old Style"/>
              </a:rPr>
              <a:t> </a:t>
            </a:r>
            <a:r>
              <a:rPr b="0" lang="en-US" sz="4400" spc="-1" strike="noStrike">
                <a:solidFill>
                  <a:schemeClr val="dk1"/>
                </a:solidFill>
                <a:latin typeface="Wingdings"/>
              </a:rPr>
              <a:t></a:t>
            </a:r>
            <a:r>
              <a:rPr b="0" lang="en-US" sz="4400" spc="-1" strike="noStrike">
                <a:solidFill>
                  <a:schemeClr val="dk1"/>
                </a:solidFill>
                <a:latin typeface="Goudy Old Style"/>
              </a:rPr>
              <a:t> 2 Na</a:t>
            </a:r>
            <a:r>
              <a:rPr b="0" lang="en-US" sz="4400" spc="-1" strike="noStrike" baseline="-25000">
                <a:solidFill>
                  <a:schemeClr val="dk1"/>
                </a:solidFill>
                <a:latin typeface="Goudy Old Style"/>
              </a:rPr>
              <a:t>2</a:t>
            </a:r>
            <a:r>
              <a:rPr b="0" lang="en-US" sz="4400" spc="-1" strike="noStrike">
                <a:solidFill>
                  <a:schemeClr val="dk1"/>
                </a:solidFill>
                <a:latin typeface="Goudy Old Style"/>
              </a:rPr>
              <a:t>O</a:t>
            </a:r>
            <a:endParaRPr b="0" lang="en-US" sz="4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26" name="Rectangle 7">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27" name="Rectangle 9">
            <a:extLst>
              <a:ext uri="{C183D7F6-B498-43B3-948B-1728B52AA6E4}">
                <adec:decorative xmlns:adec="http://schemas.microsoft.com/office/drawing/2017/decorative" val="1"/>
              </a:ext>
            </a:extLst>
          </p:cNvPr>
          <p:cNvSpPr/>
          <p:nvPr/>
        </p:nvSpPr>
        <p:spPr>
          <a:xfrm>
            <a:off x="0" y="0"/>
            <a:ext cx="12191760" cy="6857640"/>
          </a:xfrm>
          <a:prstGeom prst="rect">
            <a:avLst/>
          </a:prstGeom>
          <a:solidFill>
            <a:schemeClr val="tx2">
              <a:lumMod val="75000"/>
              <a:lumOff val="25000"/>
              <a:alpha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useBgFill="1">
        <p:nvSpPr>
          <p:cNvPr id="128" name="Rectangle 11">
            <a:extLst>
              <a:ext uri="{C183D7F6-B498-43B3-948B-1728B52AA6E4}">
                <adec:decorative xmlns:adec="http://schemas.microsoft.com/office/drawing/2017/decorative" val="1"/>
              </a:ext>
            </a:extLst>
          </p:cNvPr>
          <p:cNvSpPr/>
          <p:nvPr/>
        </p:nvSpPr>
        <p:spPr>
          <a:xfrm>
            <a:off x="685800" y="685800"/>
            <a:ext cx="10820160" cy="54860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29" name="PlaceHolder 1"/>
          <p:cNvSpPr>
            <a:spLocks noGrp="1"/>
          </p:cNvSpPr>
          <p:nvPr>
            <p:ph type="title"/>
          </p:nvPr>
        </p:nvSpPr>
        <p:spPr>
          <a:xfrm>
            <a:off x="1371600" y="1020600"/>
            <a:ext cx="9486720" cy="995760"/>
          </a:xfrm>
          <a:prstGeom prst="rect">
            <a:avLst/>
          </a:prstGeom>
          <a:noFill/>
          <a:ln w="0">
            <a:noFill/>
          </a:ln>
        </p:spPr>
        <p:txBody>
          <a:bodyPr lIns="91440" rIns="91440" tIns="45720" bIns="45720" anchor="b">
            <a:normAutofit/>
          </a:bodyPr>
          <a:p>
            <a:pPr indent="0" algn="ctr" defTabSz="914400">
              <a:lnSpc>
                <a:spcPct val="90000"/>
              </a:lnSpc>
              <a:buNone/>
            </a:pPr>
            <a:r>
              <a:rPr b="1" lang="en-US" sz="2200" spc="299" strike="noStrike" cap="all">
                <a:solidFill>
                  <a:schemeClr val="dk2"/>
                </a:solidFill>
                <a:latin typeface="Goudy Old Style"/>
              </a:rPr>
              <a:t>If you see a single compound with an arrow after it, it’s a decomposition reaction.</a:t>
            </a:r>
            <a:endParaRPr b="0" lang="en-US" sz="2200" spc="-1" strike="noStrike">
              <a:solidFill>
                <a:schemeClr val="dk1"/>
              </a:solidFill>
              <a:latin typeface="Gill Sans MT"/>
            </a:endParaRPr>
          </a:p>
        </p:txBody>
      </p:sp>
      <p:sp>
        <p:nvSpPr>
          <p:cNvPr id="130" name="PlaceHolder 2"/>
          <p:cNvSpPr>
            <a:spLocks noGrp="1"/>
          </p:cNvSpPr>
          <p:nvPr>
            <p:ph/>
          </p:nvPr>
        </p:nvSpPr>
        <p:spPr>
          <a:xfrm>
            <a:off x="1371600" y="2201040"/>
            <a:ext cx="9486720" cy="3577320"/>
          </a:xfrm>
          <a:prstGeom prst="rect">
            <a:avLst/>
          </a:prstGeom>
          <a:noFill/>
          <a:ln w="0">
            <a:noFill/>
          </a:ln>
        </p:spPr>
        <p:txBody>
          <a:bodyPr lIns="91440" rIns="91440" tIns="45720" bIns="45720" anchor="t">
            <a:normAutofit fontScale="97461"/>
          </a:bodyPr>
          <a:p>
            <a:pPr indent="0" defTabSz="914400">
              <a:lnSpc>
                <a:spcPct val="90000"/>
              </a:lnSpc>
              <a:spcBef>
                <a:spcPts val="1001"/>
              </a:spcBef>
              <a:buNone/>
              <a:tabLst>
                <a:tab algn="l" pos="0"/>
              </a:tabLst>
            </a:pPr>
            <a:r>
              <a:rPr b="0" lang="en-US" sz="2400" spc="-1" strike="noStrike">
                <a:solidFill>
                  <a:schemeClr val="dk2"/>
                </a:solidFill>
                <a:latin typeface="Goudy Old Style"/>
              </a:rPr>
              <a:t>Your products should be something that this could reasonably make.  You can collapse the compound back into its elements, or if there are some fairly obvious choices of compounds that might be involved (water, carbon dioxide, etc), you can go with those, too.</a:t>
            </a:r>
            <a:endParaRPr b="0" lang="en-US" sz="2400" spc="-1" strike="noStrike">
              <a:solidFill>
                <a:schemeClr val="dk2"/>
              </a:solidFill>
              <a:latin typeface="Goudy Old Style"/>
            </a:endParaRPr>
          </a:p>
          <a:p>
            <a:pPr indent="0" defTabSz="914400">
              <a:lnSpc>
                <a:spcPct val="90000"/>
              </a:lnSpc>
              <a:spcBef>
                <a:spcPts val="1001"/>
              </a:spcBef>
              <a:buNone/>
              <a:tabLst>
                <a:tab algn="l" pos="0"/>
              </a:tabLst>
            </a:pPr>
            <a:endParaRPr b="0" lang="en-US" sz="2400" spc="-1" strike="noStrike">
              <a:solidFill>
                <a:schemeClr val="dk2"/>
              </a:solidFill>
              <a:latin typeface="Goudy Old Style"/>
            </a:endParaRPr>
          </a:p>
          <a:p>
            <a:pPr indent="0" algn="ctr" defTabSz="914400">
              <a:lnSpc>
                <a:spcPct val="90000"/>
              </a:lnSpc>
              <a:spcBef>
                <a:spcPts val="1001"/>
              </a:spcBef>
              <a:buNone/>
              <a:tabLst>
                <a:tab algn="l" pos="0"/>
              </a:tabLst>
            </a:pPr>
            <a:r>
              <a:rPr b="1" lang="en-US" sz="2800" spc="-1" strike="noStrike">
                <a:solidFill>
                  <a:schemeClr val="dk2"/>
                </a:solidFill>
                <a:latin typeface="Goudy Old Style"/>
              </a:rPr>
              <a:t>H</a:t>
            </a:r>
            <a:r>
              <a:rPr b="1" lang="en-US" sz="2800" spc="-1" strike="noStrike" baseline="-25000">
                <a:solidFill>
                  <a:schemeClr val="dk2"/>
                </a:solidFill>
                <a:latin typeface="Goudy Old Style"/>
              </a:rPr>
              <a:t>2</a:t>
            </a:r>
            <a:r>
              <a:rPr b="1" lang="en-US" sz="2800" spc="-1" strike="noStrike">
                <a:solidFill>
                  <a:schemeClr val="dk2"/>
                </a:solidFill>
                <a:latin typeface="Goudy Old Style"/>
              </a:rPr>
              <a:t>CO</a:t>
            </a:r>
            <a:r>
              <a:rPr b="1" lang="en-US" sz="2800" spc="-1" strike="noStrike" baseline="-25000">
                <a:solidFill>
                  <a:schemeClr val="dk2"/>
                </a:solidFill>
                <a:latin typeface="Goudy Old Style"/>
              </a:rPr>
              <a:t>3</a:t>
            </a:r>
            <a:r>
              <a:rPr b="1" lang="en-US" sz="2800" spc="-1" strike="noStrike">
                <a:solidFill>
                  <a:schemeClr val="dk2"/>
                </a:solidFill>
                <a:latin typeface="Goudy Old Style"/>
              </a:rPr>
              <a:t> </a:t>
            </a:r>
            <a:r>
              <a:rPr b="1" lang="en-US" sz="2800" spc="-1" strike="noStrike">
                <a:solidFill>
                  <a:schemeClr val="dk2"/>
                </a:solidFill>
                <a:latin typeface="Wingdings"/>
              </a:rPr>
              <a:t></a:t>
            </a:r>
            <a:r>
              <a:rPr b="1" lang="en-US" sz="2800" spc="-1" strike="noStrike">
                <a:solidFill>
                  <a:schemeClr val="dk2"/>
                </a:solidFill>
                <a:latin typeface="Goudy Old Style"/>
              </a:rPr>
              <a:t> H</a:t>
            </a:r>
            <a:r>
              <a:rPr b="1" lang="en-US" sz="2800" spc="-1" strike="noStrike" baseline="-25000">
                <a:solidFill>
                  <a:schemeClr val="dk2"/>
                </a:solidFill>
                <a:latin typeface="Goudy Old Style"/>
              </a:rPr>
              <a:t>2</a:t>
            </a:r>
            <a:r>
              <a:rPr b="1" lang="en-US" sz="2800" spc="-1" strike="noStrike">
                <a:solidFill>
                  <a:schemeClr val="dk2"/>
                </a:solidFill>
                <a:latin typeface="Goudy Old Style"/>
              </a:rPr>
              <a:t>O + CO</a:t>
            </a:r>
            <a:r>
              <a:rPr b="1" lang="en-US" sz="2800" spc="-1" strike="noStrike" baseline="-25000">
                <a:solidFill>
                  <a:schemeClr val="dk2"/>
                </a:solidFill>
                <a:latin typeface="Goudy Old Style"/>
              </a:rPr>
              <a:t>2</a:t>
            </a:r>
            <a:r>
              <a:rPr b="1" lang="en-US" sz="2800" spc="-1" strike="noStrike">
                <a:solidFill>
                  <a:schemeClr val="dk2"/>
                </a:solidFill>
                <a:latin typeface="Goudy Old Style"/>
              </a:rPr>
              <a:t>   </a:t>
            </a:r>
            <a:r>
              <a:rPr b="0" lang="en-US" sz="2400" spc="-1" strike="noStrike">
                <a:solidFill>
                  <a:schemeClr val="dk2"/>
                </a:solidFill>
                <a:latin typeface="Goudy Old Style"/>
              </a:rPr>
              <a:t>OR</a:t>
            </a:r>
            <a:r>
              <a:rPr b="0" lang="en-US" sz="2400" spc="-1" strike="noStrike" baseline="-25000">
                <a:solidFill>
                  <a:schemeClr val="dk2"/>
                </a:solidFill>
                <a:latin typeface="Goudy Old Style"/>
              </a:rPr>
              <a:t>    </a:t>
            </a:r>
            <a:r>
              <a:rPr b="1" lang="en-US" sz="2800" spc="-1" strike="noStrike">
                <a:solidFill>
                  <a:schemeClr val="dk2"/>
                </a:solidFill>
                <a:latin typeface="Goudy Old Style"/>
              </a:rPr>
              <a:t>H</a:t>
            </a:r>
            <a:r>
              <a:rPr b="1" lang="en-US" sz="2800" spc="-1" strike="noStrike" baseline="-25000">
                <a:solidFill>
                  <a:schemeClr val="dk2"/>
                </a:solidFill>
                <a:latin typeface="Goudy Old Style"/>
              </a:rPr>
              <a:t>2</a:t>
            </a:r>
            <a:r>
              <a:rPr b="1" lang="en-US" sz="2800" spc="-1" strike="noStrike">
                <a:solidFill>
                  <a:schemeClr val="dk2"/>
                </a:solidFill>
                <a:latin typeface="Goudy Old Style"/>
              </a:rPr>
              <a:t> + C + O</a:t>
            </a:r>
            <a:r>
              <a:rPr b="1" lang="en-US" sz="2800" spc="-1" strike="noStrike" baseline="-25000">
                <a:solidFill>
                  <a:schemeClr val="dk2"/>
                </a:solidFill>
                <a:latin typeface="Goudy Old Style"/>
              </a:rPr>
              <a:t>2</a:t>
            </a:r>
            <a:endParaRPr b="0" lang="en-US" sz="2800" spc="-1" strike="noStrike">
              <a:solidFill>
                <a:schemeClr val="dk2"/>
              </a:solidFill>
              <a:latin typeface="Goudy Old Style"/>
            </a:endParaRPr>
          </a:p>
          <a:p>
            <a:pPr indent="0" defTabSz="914400">
              <a:lnSpc>
                <a:spcPct val="90000"/>
              </a:lnSpc>
              <a:spcBef>
                <a:spcPts val="1001"/>
              </a:spcBef>
              <a:buNone/>
              <a:tabLst>
                <a:tab algn="l" pos="0"/>
              </a:tabLst>
            </a:pPr>
            <a:endParaRPr b="0" lang="en-US" sz="2400" spc="-1" strike="noStrike">
              <a:solidFill>
                <a:schemeClr val="dk2"/>
              </a:solidFill>
              <a:latin typeface="Goudy Old Style"/>
            </a:endParaRPr>
          </a:p>
          <a:p>
            <a:pPr indent="0" defTabSz="914400">
              <a:lnSpc>
                <a:spcPct val="90000"/>
              </a:lnSpc>
              <a:spcBef>
                <a:spcPts val="1001"/>
              </a:spcBef>
              <a:buNone/>
              <a:tabLst>
                <a:tab algn="l" pos="0"/>
              </a:tabLst>
            </a:pPr>
            <a:r>
              <a:rPr b="0" lang="en-US" sz="2400" spc="-1" strike="noStrike">
                <a:solidFill>
                  <a:schemeClr val="dk2"/>
                </a:solidFill>
                <a:latin typeface="Goudy Old Style"/>
              </a:rPr>
              <a:t>The left one is the correct answer, but there’s nothing technically wrong with either.</a:t>
            </a:r>
            <a:endParaRPr b="0" lang="en-US" sz="2400" spc="-1" strike="noStrike">
              <a:solidFill>
                <a:schemeClr val="dk2"/>
              </a:solidFill>
              <a:latin typeface="Goudy Old Style"/>
            </a:endParaRPr>
          </a:p>
        </p:txBody>
      </p:sp>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31" name="Rectangle 8">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32" name="Rectangle 10">
            <a:extLst>
              <a:ext uri="{C183D7F6-B498-43B3-948B-1728B52AA6E4}">
                <adec:decorative xmlns:adec="http://schemas.microsoft.com/office/drawing/2017/decorative" val="1"/>
              </a:ext>
            </a:extLst>
          </p:cNvPr>
          <p:cNvSpPr/>
          <p:nvPr/>
        </p:nvSpPr>
        <p:spPr>
          <a:xfrm>
            <a:off x="6781680" y="685800"/>
            <a:ext cx="4723920" cy="5486040"/>
          </a:xfrm>
          <a:prstGeom prst="rect">
            <a:avLst/>
          </a:prstGeom>
          <a:solidFill>
            <a:schemeClr val="tx2">
              <a:lumMod val="75000"/>
              <a:lumOff val="25000"/>
              <a:alpha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33" name="PlaceHolder 1"/>
          <p:cNvSpPr>
            <a:spLocks noGrp="1"/>
          </p:cNvSpPr>
          <p:nvPr>
            <p:ph type="title"/>
          </p:nvPr>
        </p:nvSpPr>
        <p:spPr>
          <a:xfrm>
            <a:off x="7286040" y="959400"/>
            <a:ext cx="3714480" cy="992160"/>
          </a:xfrm>
          <a:prstGeom prst="rect">
            <a:avLst/>
          </a:prstGeom>
          <a:noFill/>
          <a:ln w="0">
            <a:noFill/>
          </a:ln>
        </p:spPr>
        <p:txBody>
          <a:bodyPr lIns="91440" rIns="91440" tIns="45720" bIns="45720" anchor="b">
            <a:normAutofit/>
          </a:bodyPr>
          <a:p>
            <a:pPr indent="0" defTabSz="914400">
              <a:lnSpc>
                <a:spcPct val="90000"/>
              </a:lnSpc>
              <a:buNone/>
            </a:pPr>
            <a:r>
              <a:rPr b="0" lang="en-US" sz="3200" spc="299" strike="noStrike" cap="all">
                <a:solidFill>
                  <a:schemeClr val="dk2"/>
                </a:solidFill>
                <a:latin typeface="Goudy Old Style"/>
              </a:rPr>
              <a:t>Example</a:t>
            </a:r>
            <a:endParaRPr b="0" lang="en-US" sz="3200" spc="-1" strike="noStrike">
              <a:solidFill>
                <a:schemeClr val="dk1"/>
              </a:solidFill>
              <a:latin typeface="Gill Sans MT"/>
            </a:endParaRPr>
          </a:p>
        </p:txBody>
      </p:sp>
      <p:pic>
        <p:nvPicPr>
          <p:cNvPr id="134" name="Picture 4" descr="Test tubes with solution and one is red"/>
          <p:cNvPicPr/>
          <p:nvPr/>
        </p:nvPicPr>
        <p:blipFill>
          <a:blip r:embed="rId1"/>
          <a:srcRect l="40667" t="0" r="-2" b="0"/>
          <a:stretch/>
        </p:blipFill>
        <p:spPr>
          <a:xfrm>
            <a:off x="0" y="0"/>
            <a:ext cx="6095520" cy="6857640"/>
          </a:xfrm>
          <a:prstGeom prst="rect">
            <a:avLst/>
          </a:prstGeom>
          <a:ln w="0">
            <a:noFill/>
          </a:ln>
        </p:spPr>
      </p:pic>
      <p:sp>
        <p:nvSpPr>
          <p:cNvPr id="135" name="PlaceHolder 2"/>
          <p:cNvSpPr>
            <a:spLocks noGrp="1"/>
          </p:cNvSpPr>
          <p:nvPr>
            <p:ph/>
          </p:nvPr>
        </p:nvSpPr>
        <p:spPr>
          <a:xfrm>
            <a:off x="7378920" y="2135880"/>
            <a:ext cx="3572280" cy="3546360"/>
          </a:xfrm>
          <a:prstGeom prst="rect">
            <a:avLst/>
          </a:prstGeom>
          <a:noFill/>
          <a:ln w="0">
            <a:noFill/>
          </a:ln>
        </p:spPr>
        <p:txBody>
          <a:bodyPr lIns="91440" rIns="91440" tIns="45720" bIns="45720" anchor="t">
            <a:normAutofit/>
          </a:bodyPr>
          <a:p>
            <a:pPr indent="0" defTabSz="914400">
              <a:lnSpc>
                <a:spcPct val="100000"/>
              </a:lnSpc>
              <a:spcBef>
                <a:spcPts val="1001"/>
              </a:spcBef>
              <a:buNone/>
              <a:tabLst>
                <a:tab algn="l" pos="0"/>
              </a:tabLst>
            </a:pPr>
            <a:r>
              <a:rPr b="0" lang="en-US" sz="2400" spc="-1" strike="noStrike">
                <a:solidFill>
                  <a:schemeClr val="dk2"/>
                </a:solidFill>
                <a:latin typeface="Goudy Old Style"/>
              </a:rPr>
              <a:t>Predict the reaction products for this reaction:</a:t>
            </a: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r>
              <a:rPr b="1" lang="en-US" sz="3200" spc="-1" strike="noStrike">
                <a:solidFill>
                  <a:schemeClr val="dk2"/>
                </a:solidFill>
                <a:latin typeface="Goudy Old Style"/>
              </a:rPr>
              <a:t>CaCO</a:t>
            </a:r>
            <a:r>
              <a:rPr b="1" lang="en-US" sz="3200" spc="-1" strike="noStrike" baseline="-25000">
                <a:solidFill>
                  <a:schemeClr val="dk2"/>
                </a:solidFill>
                <a:latin typeface="Goudy Old Style"/>
              </a:rPr>
              <a:t>3</a:t>
            </a:r>
            <a:r>
              <a:rPr b="1" lang="en-US" sz="3200" spc="-1" strike="noStrike">
                <a:solidFill>
                  <a:schemeClr val="dk2"/>
                </a:solidFill>
                <a:latin typeface="Wingdings"/>
              </a:rPr>
              <a:t></a:t>
            </a:r>
            <a:endParaRPr b="0" lang="en-US" sz="3200" spc="-1" strike="noStrike">
              <a:solidFill>
                <a:schemeClr val="dk2"/>
              </a:solidFill>
              <a:latin typeface="Goudy Old Style"/>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36" name="Rectangle 7">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37" name="Rectangle 9">
            <a:extLst>
              <a:ext uri="{C183D7F6-B498-43B3-948B-1728B52AA6E4}">
                <adec:decorative xmlns:adec="http://schemas.microsoft.com/office/drawing/2017/decorative" val="1"/>
              </a:ext>
            </a:extLst>
          </p:cNvPr>
          <p:cNvSpPr/>
          <p:nvPr/>
        </p:nvSpPr>
        <p:spPr>
          <a:xfrm>
            <a:off x="0" y="0"/>
            <a:ext cx="12191760" cy="6857640"/>
          </a:xfrm>
          <a:prstGeom prst="rect">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useBgFill="1">
        <p:nvSpPr>
          <p:cNvPr id="138" name="Rectangle 11">
            <a:extLst>
              <a:ext uri="{C183D7F6-B498-43B3-948B-1728B52AA6E4}">
                <adec:decorative xmlns:adec="http://schemas.microsoft.com/office/drawing/2017/decorative" val="1"/>
              </a:ext>
            </a:extLst>
          </p:cNvPr>
          <p:cNvSpPr/>
          <p:nvPr/>
        </p:nvSpPr>
        <p:spPr>
          <a:xfrm>
            <a:off x="685800" y="685800"/>
            <a:ext cx="10820160" cy="54860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39" name="PlaceHolder 1"/>
          <p:cNvSpPr>
            <a:spLocks noGrp="1"/>
          </p:cNvSpPr>
          <p:nvPr>
            <p:ph type="title"/>
          </p:nvPr>
        </p:nvSpPr>
        <p:spPr>
          <a:xfrm>
            <a:off x="1371600" y="1010160"/>
            <a:ext cx="9486720" cy="1009800"/>
          </a:xfrm>
          <a:prstGeom prst="rect">
            <a:avLst/>
          </a:prstGeom>
          <a:noFill/>
          <a:ln w="0">
            <a:noFill/>
          </a:ln>
        </p:spPr>
        <p:txBody>
          <a:bodyPr lIns="91440" rIns="91440" tIns="45720" bIns="45720" anchor="b">
            <a:normAutofit/>
          </a:bodyPr>
          <a:p>
            <a:pPr indent="0" algn="ctr" defTabSz="914400">
              <a:lnSpc>
                <a:spcPct val="90000"/>
              </a:lnSpc>
              <a:buNone/>
            </a:pPr>
            <a:r>
              <a:rPr b="1" lang="en-US" sz="2200" spc="299" strike="noStrike" cap="all">
                <a:solidFill>
                  <a:schemeClr val="dk2"/>
                </a:solidFill>
                <a:latin typeface="Goudy Old Style"/>
              </a:rPr>
              <a:t>If you see a single element and a chemical compound, it’s a single displacement reaction</a:t>
            </a:r>
            <a:endParaRPr b="0" lang="en-US" sz="2200" spc="-1" strike="noStrike">
              <a:solidFill>
                <a:schemeClr val="dk1"/>
              </a:solidFill>
              <a:latin typeface="Gill Sans MT"/>
            </a:endParaRPr>
          </a:p>
        </p:txBody>
      </p:sp>
      <p:sp>
        <p:nvSpPr>
          <p:cNvPr id="140" name="PlaceHolder 2"/>
          <p:cNvSpPr>
            <a:spLocks noGrp="1"/>
          </p:cNvSpPr>
          <p:nvPr>
            <p:ph/>
          </p:nvPr>
        </p:nvSpPr>
        <p:spPr>
          <a:xfrm>
            <a:off x="1371600" y="2206080"/>
            <a:ext cx="9486720" cy="3540240"/>
          </a:xfrm>
          <a:prstGeom prst="rect">
            <a:avLst/>
          </a:prstGeom>
          <a:noFill/>
          <a:ln w="0">
            <a:noFill/>
          </a:ln>
        </p:spPr>
        <p:txBody>
          <a:bodyPr lIns="91440" rIns="91440" tIns="45720" bIns="45720" anchor="t">
            <a:normAutofit fontScale="98294" lnSpcReduction="10000"/>
          </a:bodyPr>
          <a:p>
            <a:pPr indent="0" defTabSz="914400">
              <a:lnSpc>
                <a:spcPct val="100000"/>
              </a:lnSpc>
              <a:spcBef>
                <a:spcPts val="1001"/>
              </a:spcBef>
              <a:buNone/>
              <a:tabLst>
                <a:tab algn="l" pos="0"/>
              </a:tabLst>
            </a:pPr>
            <a:r>
              <a:rPr b="0" lang="en-US" sz="2400" spc="-1" strike="noStrike">
                <a:solidFill>
                  <a:schemeClr val="dk2"/>
                </a:solidFill>
                <a:latin typeface="Goudy Old Style"/>
              </a:rPr>
              <a:t>Your product, in this case, will be another element (usually the cation of the initial ionic compound) and an ionic compound in which the cation is the former lone element.</a:t>
            </a: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endParaRPr b="0" lang="en-US" sz="700" spc="-1" strike="noStrike">
              <a:solidFill>
                <a:schemeClr val="dk2"/>
              </a:solidFill>
              <a:latin typeface="Goudy Old Style"/>
            </a:endParaRPr>
          </a:p>
          <a:p>
            <a:pPr indent="0" algn="ctr" defTabSz="914400">
              <a:lnSpc>
                <a:spcPct val="100000"/>
              </a:lnSpc>
              <a:spcBef>
                <a:spcPts val="1001"/>
              </a:spcBef>
              <a:buNone/>
              <a:tabLst>
                <a:tab algn="l" pos="0"/>
              </a:tabLst>
            </a:pPr>
            <a:r>
              <a:rPr b="1" lang="en-US" sz="2800" spc="-1" strike="noStrike">
                <a:solidFill>
                  <a:schemeClr val="dk2"/>
                </a:solidFill>
                <a:latin typeface="Goudy Old Style"/>
              </a:rPr>
              <a:t>Ca + 2 NaOH </a:t>
            </a:r>
            <a:r>
              <a:rPr b="1" lang="en-US" sz="2800" spc="-1" strike="noStrike">
                <a:solidFill>
                  <a:schemeClr val="dk2"/>
                </a:solidFill>
                <a:latin typeface="Wingdings"/>
              </a:rPr>
              <a:t></a:t>
            </a:r>
            <a:r>
              <a:rPr b="1" lang="en-US" sz="2800" spc="-1" strike="noStrike">
                <a:solidFill>
                  <a:schemeClr val="dk2"/>
                </a:solidFill>
                <a:latin typeface="Goudy Old Style"/>
              </a:rPr>
              <a:t> Ca(OH)</a:t>
            </a:r>
            <a:r>
              <a:rPr b="1" lang="en-US" sz="2800" spc="-1" strike="noStrike" baseline="-25000">
                <a:solidFill>
                  <a:schemeClr val="dk2"/>
                </a:solidFill>
                <a:latin typeface="Goudy Old Style"/>
              </a:rPr>
              <a:t>2</a:t>
            </a:r>
            <a:r>
              <a:rPr b="1" lang="en-US" sz="2800" spc="-1" strike="noStrike">
                <a:solidFill>
                  <a:schemeClr val="dk2"/>
                </a:solidFill>
                <a:latin typeface="Goudy Old Style"/>
              </a:rPr>
              <a:t> + 2 Na</a:t>
            </a:r>
            <a:endParaRPr b="0" lang="en-US" sz="2800" spc="-1" strike="noStrike">
              <a:solidFill>
                <a:schemeClr val="dk2"/>
              </a:solidFill>
              <a:latin typeface="Goudy Old Style"/>
            </a:endParaRPr>
          </a:p>
          <a:p>
            <a:pPr indent="0" defTabSz="914400">
              <a:lnSpc>
                <a:spcPct val="100000"/>
              </a:lnSpc>
              <a:spcBef>
                <a:spcPts val="1001"/>
              </a:spcBef>
              <a:buNone/>
              <a:tabLst>
                <a:tab algn="l" pos="0"/>
              </a:tabLst>
            </a:pPr>
            <a:endParaRPr b="0" lang="en-US" sz="800" spc="-1" strike="noStrike">
              <a:solidFill>
                <a:schemeClr val="dk2"/>
              </a:solidFill>
              <a:latin typeface="Goudy Old Style"/>
            </a:endParaRPr>
          </a:p>
          <a:p>
            <a:pPr indent="0" defTabSz="914400">
              <a:lnSpc>
                <a:spcPct val="100000"/>
              </a:lnSpc>
              <a:spcBef>
                <a:spcPts val="1001"/>
              </a:spcBef>
              <a:buNone/>
              <a:tabLst>
                <a:tab algn="l" pos="0"/>
              </a:tabLst>
            </a:pPr>
            <a:r>
              <a:rPr b="0" lang="en-US" sz="2400" spc="-1" strike="noStrike">
                <a:solidFill>
                  <a:schemeClr val="dk2"/>
                </a:solidFill>
                <a:latin typeface="Goudy Old Style"/>
              </a:rPr>
              <a:t>This reaction will only take place if the pure element on the left is higher on the activity series than the one that’s already in the chemical compound.  (The activity series is on the back of the periodic table).</a:t>
            </a:r>
            <a:endParaRPr b="0" lang="en-US" sz="2400" spc="-1" strike="noStrike">
              <a:solidFill>
                <a:schemeClr val="dk2"/>
              </a:solidFill>
              <a:latin typeface="Goudy Old Style"/>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41" name="Rectangle 7">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42" name="Rectangle 9">
            <a:extLst>
              <a:ext uri="{C183D7F6-B498-43B3-948B-1728B52AA6E4}">
                <adec:decorative xmlns:adec="http://schemas.microsoft.com/office/drawing/2017/decorative" val="1"/>
              </a:ext>
            </a:extLst>
          </p:cNvPr>
          <p:cNvSpPr/>
          <p:nvPr/>
        </p:nvSpPr>
        <p:spPr>
          <a:xfrm>
            <a:off x="0" y="0"/>
            <a:ext cx="12191760" cy="6857640"/>
          </a:xfrm>
          <a:prstGeom prst="rect">
            <a:avLst/>
          </a:prstGeom>
          <a:solidFill>
            <a:schemeClr val="tx2">
              <a:lumMod val="75000"/>
              <a:lumOff val="25000"/>
              <a:alpha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useBgFill="1">
        <p:nvSpPr>
          <p:cNvPr id="143" name="Rectangle 11">
            <a:extLst>
              <a:ext uri="{C183D7F6-B498-43B3-948B-1728B52AA6E4}">
                <adec:decorative xmlns:adec="http://schemas.microsoft.com/office/drawing/2017/decorative" val="1"/>
              </a:ext>
            </a:extLst>
          </p:cNvPr>
          <p:cNvSpPr/>
          <p:nvPr/>
        </p:nvSpPr>
        <p:spPr>
          <a:xfrm>
            <a:off x="685800" y="685800"/>
            <a:ext cx="10820160" cy="54860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44" name="PlaceHolder 1"/>
          <p:cNvSpPr>
            <a:spLocks noGrp="1"/>
          </p:cNvSpPr>
          <p:nvPr>
            <p:ph type="title"/>
          </p:nvPr>
        </p:nvSpPr>
        <p:spPr>
          <a:xfrm>
            <a:off x="1170720" y="1461960"/>
            <a:ext cx="9486720" cy="995760"/>
          </a:xfrm>
          <a:prstGeom prst="rect">
            <a:avLst/>
          </a:prstGeom>
          <a:noFill/>
          <a:ln w="0">
            <a:noFill/>
          </a:ln>
        </p:spPr>
        <p:txBody>
          <a:bodyPr lIns="91440" rIns="91440" tIns="45720" bIns="45720" anchor="b">
            <a:normAutofit/>
          </a:bodyPr>
          <a:p>
            <a:pPr indent="0" algn="ctr" defTabSz="914400">
              <a:lnSpc>
                <a:spcPct val="90000"/>
              </a:lnSpc>
              <a:buNone/>
            </a:pPr>
            <a:r>
              <a:rPr b="0" lang="en-US" sz="3200" spc="299" strike="noStrike" cap="all">
                <a:solidFill>
                  <a:schemeClr val="dk2"/>
                </a:solidFill>
                <a:latin typeface="Goudy Old Style"/>
              </a:rPr>
              <a:t>example</a:t>
            </a:r>
            <a:endParaRPr b="0" lang="en-US" sz="3200" spc="-1" strike="noStrike">
              <a:solidFill>
                <a:schemeClr val="dk1"/>
              </a:solidFill>
              <a:latin typeface="Gill Sans MT"/>
            </a:endParaRPr>
          </a:p>
        </p:txBody>
      </p:sp>
      <p:sp>
        <p:nvSpPr>
          <p:cNvPr id="145" name="PlaceHolder 2"/>
          <p:cNvSpPr>
            <a:spLocks noGrp="1"/>
          </p:cNvSpPr>
          <p:nvPr>
            <p:ph/>
          </p:nvPr>
        </p:nvSpPr>
        <p:spPr>
          <a:xfrm>
            <a:off x="1371600" y="3233880"/>
            <a:ext cx="9486720" cy="2544480"/>
          </a:xfrm>
          <a:prstGeom prst="rect">
            <a:avLst/>
          </a:prstGeom>
          <a:noFill/>
          <a:ln w="0">
            <a:noFill/>
          </a:ln>
        </p:spPr>
        <p:txBody>
          <a:bodyPr lIns="91440" rIns="91440" tIns="45720" bIns="45720" anchor="t">
            <a:normAutofit/>
          </a:bodyPr>
          <a:p>
            <a:pPr indent="0" algn="ctr" defTabSz="914400">
              <a:lnSpc>
                <a:spcPct val="100000"/>
              </a:lnSpc>
              <a:spcBef>
                <a:spcPts val="1001"/>
              </a:spcBef>
              <a:buNone/>
              <a:tabLst>
                <a:tab algn="l" pos="0"/>
              </a:tabLst>
            </a:pPr>
            <a:r>
              <a:rPr b="0" lang="en-US" sz="4800" spc="-1" strike="noStrike">
                <a:solidFill>
                  <a:schemeClr val="dk2"/>
                </a:solidFill>
                <a:latin typeface="Goudy Old Style"/>
              </a:rPr>
              <a:t>Al + PbO </a:t>
            </a:r>
            <a:r>
              <a:rPr b="1" lang="en-US" sz="4800" spc="-1" strike="noStrike">
                <a:solidFill>
                  <a:schemeClr val="dk2"/>
                </a:solidFill>
                <a:latin typeface="Wingdings"/>
              </a:rPr>
              <a:t></a:t>
            </a:r>
            <a:endParaRPr b="0" lang="en-US" sz="4800" spc="-1" strike="noStrike">
              <a:solidFill>
                <a:schemeClr val="dk2"/>
              </a:solidFill>
              <a:latin typeface="Goudy Old Style"/>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46" name="Rectangle 4102">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47" name="Rectangle 4104">
            <a:extLst>
              <a:ext uri="{C183D7F6-B498-43B3-948B-1728B52AA6E4}">
                <adec:decorative xmlns:adec="http://schemas.microsoft.com/office/drawing/2017/decorative" val="1"/>
              </a:ext>
            </a:extLst>
          </p:cNvPr>
          <p:cNvSpPr/>
          <p:nvPr/>
        </p:nvSpPr>
        <p:spPr>
          <a:xfrm>
            <a:off x="6781680" y="685800"/>
            <a:ext cx="4723920" cy="5486040"/>
          </a:xfrm>
          <a:prstGeom prst="rect">
            <a:avLst/>
          </a:prstGeom>
          <a:solidFill>
            <a:schemeClr val="tx2">
              <a:lumMod val="75000"/>
              <a:lumOff val="25000"/>
              <a:alpha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pic>
        <p:nvPicPr>
          <p:cNvPr id="148" name="Picture 2" descr="Military Body Armour – SafeGuard Clothing US"/>
          <p:cNvPicPr/>
          <p:nvPr/>
        </p:nvPicPr>
        <p:blipFill>
          <a:blip r:embed="rId1"/>
          <a:srcRect l="7775" t="0" r="28670" b="0"/>
          <a:stretch/>
        </p:blipFill>
        <p:spPr>
          <a:xfrm>
            <a:off x="0" y="0"/>
            <a:ext cx="6095520" cy="6857640"/>
          </a:xfrm>
          <a:prstGeom prst="rect">
            <a:avLst/>
          </a:prstGeom>
          <a:ln w="0">
            <a:noFill/>
          </a:ln>
        </p:spPr>
      </p:pic>
      <p:sp>
        <p:nvSpPr>
          <p:cNvPr id="149" name="PlaceHolder 1"/>
          <p:cNvSpPr>
            <a:spLocks noGrp="1"/>
          </p:cNvSpPr>
          <p:nvPr>
            <p:ph/>
          </p:nvPr>
        </p:nvSpPr>
        <p:spPr>
          <a:xfrm>
            <a:off x="6902640" y="2135880"/>
            <a:ext cx="4603320" cy="3546360"/>
          </a:xfrm>
          <a:prstGeom prst="rect">
            <a:avLst/>
          </a:prstGeom>
          <a:noFill/>
          <a:ln w="0">
            <a:noFill/>
          </a:ln>
        </p:spPr>
        <p:txBody>
          <a:bodyPr lIns="91440" rIns="91440" tIns="45720" bIns="45720" anchor="t">
            <a:normAutofit/>
          </a:bodyPr>
          <a:p>
            <a:pPr indent="0" algn="ctr" defTabSz="914400">
              <a:lnSpc>
                <a:spcPct val="100000"/>
              </a:lnSpc>
              <a:spcBef>
                <a:spcPts val="1001"/>
              </a:spcBef>
              <a:buNone/>
              <a:tabLst>
                <a:tab algn="l" pos="0"/>
              </a:tabLst>
            </a:pPr>
            <a:r>
              <a:rPr b="0" lang="en-US" sz="3600" spc="-1" strike="noStrike">
                <a:solidFill>
                  <a:schemeClr val="dk2"/>
                </a:solidFill>
                <a:latin typeface="Goudy Old Style"/>
              </a:rPr>
              <a:t>Al + PbO </a:t>
            </a:r>
            <a:r>
              <a:rPr b="0" lang="en-US" sz="3600" spc="-1" strike="noStrike">
                <a:solidFill>
                  <a:schemeClr val="dk2"/>
                </a:solidFill>
                <a:latin typeface="Wingdings"/>
              </a:rPr>
              <a:t></a:t>
            </a:r>
            <a:r>
              <a:rPr b="0" lang="en-US" sz="3600" spc="-1" strike="noStrike">
                <a:solidFill>
                  <a:schemeClr val="dk2"/>
                </a:solidFill>
                <a:latin typeface="Goudy Old Style"/>
              </a:rPr>
              <a:t> Al</a:t>
            </a:r>
            <a:r>
              <a:rPr b="0" lang="en-US" sz="3600" spc="-1" strike="noStrike" baseline="-25000">
                <a:solidFill>
                  <a:schemeClr val="dk2"/>
                </a:solidFill>
                <a:latin typeface="Goudy Old Style"/>
              </a:rPr>
              <a:t>2</a:t>
            </a:r>
            <a:r>
              <a:rPr b="0" lang="en-US" sz="3600" spc="-1" strike="noStrike">
                <a:solidFill>
                  <a:schemeClr val="dk2"/>
                </a:solidFill>
                <a:latin typeface="Goudy Old Style"/>
              </a:rPr>
              <a:t>O</a:t>
            </a:r>
            <a:r>
              <a:rPr b="0" lang="en-US" sz="3600" spc="-1" strike="noStrike" baseline="-25000">
                <a:solidFill>
                  <a:schemeClr val="dk2"/>
                </a:solidFill>
                <a:latin typeface="Goudy Old Style"/>
              </a:rPr>
              <a:t>3</a:t>
            </a:r>
            <a:r>
              <a:rPr b="0" lang="en-US" sz="3600" spc="-1" strike="noStrike">
                <a:solidFill>
                  <a:schemeClr val="dk2"/>
                </a:solidFill>
                <a:latin typeface="Goudy Old Style"/>
              </a:rPr>
              <a:t> + Pb</a:t>
            </a:r>
            <a:endParaRPr b="0" lang="en-US" sz="3600" spc="-1" strike="noStrike">
              <a:solidFill>
                <a:schemeClr val="dk2"/>
              </a:solidFill>
              <a:latin typeface="Goudy Old Style"/>
            </a:endParaRPr>
          </a:p>
        </p:txBody>
      </p:sp>
      <p:sp>
        <p:nvSpPr>
          <p:cNvPr id="150" name="TextBox 3"/>
          <p:cNvSpPr/>
          <p:nvPr/>
        </p:nvSpPr>
        <p:spPr>
          <a:xfrm>
            <a:off x="1092960" y="393480"/>
            <a:ext cx="4259520" cy="8208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600" spc="-1" strike="noStrike">
                <a:solidFill>
                  <a:schemeClr val="dk1"/>
                </a:solidFill>
                <a:latin typeface="Goudy Old Style"/>
              </a:rPr>
              <a:t>This dapper gentleman is wearing the finest in ceramic armor, made largely of aluminum oxide.</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1" name="PlaceHolder 1"/>
          <p:cNvSpPr>
            <a:spLocks noGrp="1"/>
          </p:cNvSpPr>
          <p:nvPr>
            <p:ph type="title"/>
          </p:nvPr>
        </p:nvSpPr>
        <p:spPr>
          <a:xfrm>
            <a:off x="875160" y="685800"/>
            <a:ext cx="9983160" cy="1371240"/>
          </a:xfrm>
          <a:prstGeom prst="rect">
            <a:avLst/>
          </a:prstGeom>
          <a:noFill/>
          <a:ln w="0">
            <a:noFill/>
          </a:ln>
        </p:spPr>
        <p:txBody>
          <a:bodyPr lIns="91440" rIns="91440" tIns="45720" bIns="45720" anchor="b">
            <a:normAutofit fontScale="96865"/>
          </a:bodyPr>
          <a:p>
            <a:pPr indent="0" defTabSz="914400">
              <a:lnSpc>
                <a:spcPct val="90000"/>
              </a:lnSpc>
              <a:buNone/>
            </a:pPr>
            <a:r>
              <a:rPr b="0" lang="en-US" sz="3200" spc="299" strike="noStrike" cap="all">
                <a:solidFill>
                  <a:schemeClr val="dk2"/>
                </a:solidFill>
                <a:latin typeface="Goudy Old Style"/>
              </a:rPr>
              <a:t>Though all chemical reactions are special in their own way, it’s handy to classify them into groups</a:t>
            </a:r>
            <a:endParaRPr b="0" lang="en-US" sz="3200" spc="-1" strike="noStrike">
              <a:solidFill>
                <a:schemeClr val="dk1"/>
              </a:solidFill>
              <a:latin typeface="Gill Sans MT"/>
            </a:endParaRPr>
          </a:p>
        </p:txBody>
      </p:sp>
      <p:sp>
        <p:nvSpPr>
          <p:cNvPr id="72" name="PlaceHolder 2"/>
          <p:cNvSpPr>
            <a:spLocks noGrp="1"/>
          </p:cNvSpPr>
          <p:nvPr>
            <p:ph/>
          </p:nvPr>
        </p:nvSpPr>
        <p:spPr>
          <a:xfrm>
            <a:off x="945720" y="2253960"/>
            <a:ext cx="9912600" cy="3917880"/>
          </a:xfrm>
          <a:prstGeom prst="rect">
            <a:avLst/>
          </a:prstGeom>
          <a:noFill/>
          <a:ln w="0">
            <a:noFill/>
          </a:ln>
        </p:spPr>
        <p:txBody>
          <a:bodyPr lIns="91440" rIns="91440" tIns="45720" bIns="45720" anchor="t">
            <a:noAutofit/>
          </a:bodyPr>
          <a:p>
            <a:pPr indent="0" defTabSz="914400">
              <a:lnSpc>
                <a:spcPct val="100000"/>
              </a:lnSpc>
              <a:spcBef>
                <a:spcPts val="1001"/>
              </a:spcBef>
              <a:buNone/>
              <a:tabLst>
                <a:tab algn="l" pos="0"/>
              </a:tabLst>
            </a:pPr>
            <a:r>
              <a:rPr b="0" lang="en-US" sz="2400" spc="-1" strike="noStrike">
                <a:solidFill>
                  <a:schemeClr val="dk2"/>
                </a:solidFill>
                <a:latin typeface="Goudy Old Style"/>
              </a:rPr>
              <a:t>After all, if chemical compounds can be put into groups where they do similar reactions, we can use this grouping to predict what compounds are likely to be formed in a reaction.</a:t>
            </a: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r>
              <a:rPr b="0" lang="en-US" sz="2400" spc="-1" strike="noStrike">
                <a:solidFill>
                  <a:schemeClr val="dk2"/>
                </a:solidFill>
                <a:latin typeface="Goudy Old Style"/>
              </a:rPr>
              <a:t>This is handy for people who do chemical reactions.</a:t>
            </a:r>
            <a:endParaRPr b="0" lang="en-US" sz="2400" spc="-1" strike="noStrike">
              <a:solidFill>
                <a:schemeClr val="dk2"/>
              </a:solidFill>
              <a:latin typeface="Goudy Old Style"/>
            </a:endParaRPr>
          </a:p>
        </p:txBody>
      </p:sp>
      <p:pic>
        <p:nvPicPr>
          <p:cNvPr id="73" name="Picture 2" descr=""/>
          <p:cNvPicPr/>
          <p:nvPr/>
        </p:nvPicPr>
        <p:blipFill>
          <a:blip r:embed="rId1"/>
          <a:stretch/>
        </p:blipFill>
        <p:spPr>
          <a:xfrm>
            <a:off x="8064360" y="3529080"/>
            <a:ext cx="2793600" cy="2285640"/>
          </a:xfrm>
          <a:prstGeom prst="rect">
            <a:avLst/>
          </a:prstGeom>
          <a:ln w="0">
            <a:noFill/>
          </a:ln>
        </p:spPr>
      </p:pic>
      <p:sp>
        <p:nvSpPr>
          <p:cNvPr id="74" name="TextBox 3"/>
          <p:cNvSpPr/>
          <p:nvPr/>
        </p:nvSpPr>
        <p:spPr>
          <a:xfrm>
            <a:off x="6095880" y="4800600"/>
            <a:ext cx="1775880" cy="820800"/>
          </a:xfrm>
          <a:prstGeom prst="rect">
            <a:avLst/>
          </a:prstGeom>
          <a:noFill/>
          <a:ln w="0">
            <a:noFill/>
          </a:ln>
        </p:spPr>
        <p:style>
          <a:lnRef idx="0"/>
          <a:fillRef idx="0"/>
          <a:effectRef idx="0"/>
          <a:fontRef idx="minor"/>
        </p:style>
        <p:txBody>
          <a:bodyPr lIns="90000" rIns="90000" tIns="45000" bIns="45000" anchor="t">
            <a:spAutoFit/>
          </a:bodyPr>
          <a:p>
            <a:pPr algn="r" defTabSz="914400">
              <a:lnSpc>
                <a:spcPct val="100000"/>
              </a:lnSpc>
            </a:pPr>
            <a:r>
              <a:rPr b="0" i="1" lang="en-US" sz="1600" spc="-1" strike="noStrike">
                <a:solidFill>
                  <a:schemeClr val="dk1"/>
                </a:solidFill>
                <a:latin typeface="Gill Sans MT"/>
              </a:rPr>
              <a:t>Person who does chemical reactions </a:t>
            </a:r>
            <a:r>
              <a:rPr b="0" i="1" lang="en-US" sz="1600" spc="-1" strike="noStrike">
                <a:solidFill>
                  <a:schemeClr val="dk1"/>
                </a:solidFill>
                <a:latin typeface="Wingdings"/>
              </a:rPr>
              <a:t></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51" name="Rectangle 7">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52" name="Rectangle 9">
            <a:extLst>
              <a:ext uri="{C183D7F6-B498-43B3-948B-1728B52AA6E4}">
                <adec:decorative xmlns:adec="http://schemas.microsoft.com/office/drawing/2017/decorative" val="1"/>
              </a:ext>
            </a:extLst>
          </p:cNvPr>
          <p:cNvSpPr/>
          <p:nvPr/>
        </p:nvSpPr>
        <p:spPr>
          <a:xfrm>
            <a:off x="0" y="0"/>
            <a:ext cx="12191760" cy="6857640"/>
          </a:xfrm>
          <a:prstGeom prst="rect">
            <a:avLst/>
          </a:prstGeom>
          <a:solidFill>
            <a:schemeClr val="tx2">
              <a:lumMod val="75000"/>
              <a:lumOff val="25000"/>
              <a:alpha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useBgFill="1">
        <p:nvSpPr>
          <p:cNvPr id="153" name="Rectangle 11">
            <a:extLst>
              <a:ext uri="{C183D7F6-B498-43B3-948B-1728B52AA6E4}">
                <adec:decorative xmlns:adec="http://schemas.microsoft.com/office/drawing/2017/decorative" val="1"/>
              </a:ext>
            </a:extLst>
          </p:cNvPr>
          <p:cNvSpPr/>
          <p:nvPr/>
        </p:nvSpPr>
        <p:spPr>
          <a:xfrm>
            <a:off x="685800" y="685800"/>
            <a:ext cx="10820160" cy="54860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54" name="PlaceHolder 1"/>
          <p:cNvSpPr>
            <a:spLocks noGrp="1"/>
          </p:cNvSpPr>
          <p:nvPr>
            <p:ph type="title"/>
          </p:nvPr>
        </p:nvSpPr>
        <p:spPr>
          <a:xfrm>
            <a:off x="1371600" y="1020600"/>
            <a:ext cx="9486720" cy="995760"/>
          </a:xfrm>
          <a:prstGeom prst="rect">
            <a:avLst/>
          </a:prstGeom>
          <a:noFill/>
          <a:ln w="0">
            <a:noFill/>
          </a:ln>
        </p:spPr>
        <p:txBody>
          <a:bodyPr lIns="91440" rIns="91440" tIns="45720" bIns="45720" anchor="b">
            <a:normAutofit/>
          </a:bodyPr>
          <a:p>
            <a:pPr indent="0" algn="ctr" defTabSz="914400">
              <a:lnSpc>
                <a:spcPct val="90000"/>
              </a:lnSpc>
              <a:buNone/>
            </a:pPr>
            <a:r>
              <a:rPr b="1" lang="en-US" sz="2000" spc="299" strike="noStrike" cap="all">
                <a:solidFill>
                  <a:schemeClr val="dk2"/>
                </a:solidFill>
                <a:latin typeface="Goudy Old Style"/>
              </a:rPr>
              <a:t>If you see two ionic compounds, switch the cations to make two new ionic compounds in a double displacement reaction</a:t>
            </a:r>
            <a:endParaRPr b="0" lang="en-US" sz="2000" spc="-1" strike="noStrike">
              <a:solidFill>
                <a:schemeClr val="dk1"/>
              </a:solidFill>
              <a:latin typeface="Gill Sans MT"/>
            </a:endParaRPr>
          </a:p>
        </p:txBody>
      </p:sp>
      <p:sp>
        <p:nvSpPr>
          <p:cNvPr id="155" name="PlaceHolder 2"/>
          <p:cNvSpPr>
            <a:spLocks noGrp="1"/>
          </p:cNvSpPr>
          <p:nvPr>
            <p:ph/>
          </p:nvPr>
        </p:nvSpPr>
        <p:spPr>
          <a:xfrm>
            <a:off x="1371600" y="2201040"/>
            <a:ext cx="9486720" cy="3577320"/>
          </a:xfrm>
          <a:prstGeom prst="rect">
            <a:avLst/>
          </a:prstGeom>
          <a:noFill/>
          <a:ln w="0">
            <a:noFill/>
          </a:ln>
        </p:spPr>
        <p:txBody>
          <a:bodyPr lIns="91440" rIns="91440" tIns="45720" bIns="45720" anchor="t">
            <a:normAutofit fontScale="93713" lnSpcReduction="10000"/>
          </a:bodyPr>
          <a:p>
            <a:pPr indent="0" defTabSz="914400">
              <a:lnSpc>
                <a:spcPct val="100000"/>
              </a:lnSpc>
              <a:spcBef>
                <a:spcPts val="1001"/>
              </a:spcBef>
              <a:buNone/>
              <a:tabLst>
                <a:tab algn="l" pos="0"/>
              </a:tabLst>
            </a:pPr>
            <a:r>
              <a:rPr b="0" lang="en-US" sz="2400" spc="-1" strike="noStrike">
                <a:solidFill>
                  <a:schemeClr val="dk2"/>
                </a:solidFill>
                <a:latin typeface="Goudy Old Style"/>
              </a:rPr>
              <a:t>Important notes:</a:t>
            </a:r>
            <a:endParaRPr b="0" lang="en-US" sz="2400" spc="-1" strike="noStrike">
              <a:solidFill>
                <a:schemeClr val="dk2"/>
              </a:solidFill>
              <a:latin typeface="Goudy Old Style"/>
            </a:endParaRPr>
          </a:p>
          <a:p>
            <a:pPr marL="228600" indent="-228600" defTabSz="914400">
              <a:lnSpc>
                <a:spcPct val="100000"/>
              </a:lnSpc>
              <a:spcBef>
                <a:spcPts val="1001"/>
              </a:spcBef>
              <a:buClr>
                <a:srgbClr val="22213d"/>
              </a:buClr>
              <a:buSzPct val="70000"/>
              <a:buFont typeface="Arial"/>
              <a:buChar char="•"/>
              <a:tabLst>
                <a:tab algn="l" pos="0"/>
              </a:tabLst>
            </a:pPr>
            <a:r>
              <a:rPr b="0" lang="en-US" sz="2400" spc="-1" strike="noStrike">
                <a:solidFill>
                  <a:schemeClr val="dk2"/>
                </a:solidFill>
                <a:latin typeface="Goudy Old Style"/>
              </a:rPr>
              <a:t>Both compounds need to be valid</a:t>
            </a:r>
            <a:endParaRPr b="0" lang="en-US" sz="2400" spc="-1" strike="noStrike">
              <a:solidFill>
                <a:schemeClr val="dk2"/>
              </a:solidFill>
              <a:latin typeface="Goudy Old Style"/>
            </a:endParaRPr>
          </a:p>
          <a:p>
            <a:pPr marL="228600" indent="-228600" defTabSz="914400">
              <a:lnSpc>
                <a:spcPct val="100000"/>
              </a:lnSpc>
              <a:spcBef>
                <a:spcPts val="1001"/>
              </a:spcBef>
              <a:buClr>
                <a:srgbClr val="22213d"/>
              </a:buClr>
              <a:buSzPct val="70000"/>
              <a:buFont typeface="Arial"/>
              <a:buChar char="•"/>
              <a:tabLst>
                <a:tab algn="l" pos="0"/>
              </a:tabLst>
            </a:pPr>
            <a:r>
              <a:rPr b="1" lang="en-US" sz="2400" spc="-1" strike="noStrike">
                <a:solidFill>
                  <a:schemeClr val="dk2"/>
                </a:solidFill>
                <a:latin typeface="Goudy Old Style"/>
              </a:rPr>
              <a:t>Only one of the three compounds can be soluble in water or the reaction either won’t proceed or it will make a big mess.</a:t>
            </a: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endParaRPr b="0" lang="en-US" sz="500" spc="-1" strike="noStrike">
              <a:solidFill>
                <a:schemeClr val="dk2"/>
              </a:solidFill>
              <a:latin typeface="Goudy Old Style"/>
            </a:endParaRPr>
          </a:p>
          <a:p>
            <a:pPr indent="0" algn="ctr" defTabSz="914400">
              <a:lnSpc>
                <a:spcPct val="100000"/>
              </a:lnSpc>
              <a:spcBef>
                <a:spcPts val="1001"/>
              </a:spcBef>
              <a:buNone/>
              <a:tabLst>
                <a:tab algn="l" pos="0"/>
              </a:tabLst>
            </a:pPr>
            <a:r>
              <a:rPr b="1" lang="en-US" sz="2400" spc="-1" strike="noStrike">
                <a:solidFill>
                  <a:schemeClr val="dk2"/>
                </a:solidFill>
                <a:latin typeface="Goudy Old Style"/>
              </a:rPr>
              <a:t>3 ZnCl</a:t>
            </a:r>
            <a:r>
              <a:rPr b="1" lang="en-US" sz="2400" spc="-1" strike="noStrike" baseline="-25000">
                <a:solidFill>
                  <a:schemeClr val="dk2"/>
                </a:solidFill>
                <a:latin typeface="Goudy Old Style"/>
              </a:rPr>
              <a:t>2(aq) </a:t>
            </a:r>
            <a:r>
              <a:rPr b="1" lang="en-US" sz="2400" spc="-1" strike="noStrike">
                <a:solidFill>
                  <a:schemeClr val="dk2"/>
                </a:solidFill>
                <a:latin typeface="Goudy Old Style"/>
              </a:rPr>
              <a:t>+ 2 H</a:t>
            </a:r>
            <a:r>
              <a:rPr b="1" lang="en-US" sz="2400" spc="-1" strike="noStrike" baseline="-25000">
                <a:solidFill>
                  <a:schemeClr val="dk2"/>
                </a:solidFill>
                <a:latin typeface="Goudy Old Style"/>
              </a:rPr>
              <a:t>3</a:t>
            </a:r>
            <a:r>
              <a:rPr b="1" lang="en-US" sz="2400" spc="-1" strike="noStrike">
                <a:solidFill>
                  <a:schemeClr val="dk2"/>
                </a:solidFill>
                <a:latin typeface="Goudy Old Style"/>
              </a:rPr>
              <a:t>PO</a:t>
            </a:r>
            <a:r>
              <a:rPr b="1" lang="en-US" sz="2400" spc="-1" strike="noStrike" baseline="-25000">
                <a:solidFill>
                  <a:schemeClr val="dk2"/>
                </a:solidFill>
                <a:latin typeface="Goudy Old Style"/>
              </a:rPr>
              <a:t>4(aq)</a:t>
            </a:r>
            <a:r>
              <a:rPr b="1" lang="en-US" sz="2400" spc="-1" strike="noStrike">
                <a:solidFill>
                  <a:schemeClr val="dk2"/>
                </a:solidFill>
                <a:latin typeface="Goudy Old Style"/>
              </a:rPr>
              <a:t> </a:t>
            </a:r>
            <a:r>
              <a:rPr b="1" lang="en-US" sz="2400" spc="-1" strike="noStrike">
                <a:solidFill>
                  <a:schemeClr val="dk2"/>
                </a:solidFill>
                <a:latin typeface="Wingdings"/>
              </a:rPr>
              <a:t></a:t>
            </a:r>
            <a:r>
              <a:rPr b="1" lang="en-US" sz="2400" spc="-1" strike="noStrike">
                <a:solidFill>
                  <a:schemeClr val="dk2"/>
                </a:solidFill>
                <a:latin typeface="Goudy Old Style"/>
              </a:rPr>
              <a:t> Zn</a:t>
            </a:r>
            <a:r>
              <a:rPr b="1" lang="en-US" sz="2400" spc="-1" strike="noStrike" baseline="-25000">
                <a:solidFill>
                  <a:schemeClr val="dk2"/>
                </a:solidFill>
                <a:latin typeface="Goudy Old Style"/>
              </a:rPr>
              <a:t>3</a:t>
            </a:r>
            <a:r>
              <a:rPr b="1" lang="en-US" sz="2400" spc="-1" strike="noStrike">
                <a:solidFill>
                  <a:schemeClr val="dk2"/>
                </a:solidFill>
                <a:latin typeface="Goudy Old Style"/>
              </a:rPr>
              <a:t>(PO</a:t>
            </a:r>
            <a:r>
              <a:rPr b="1" lang="en-US" sz="2400" spc="-1" strike="noStrike" baseline="-25000">
                <a:solidFill>
                  <a:schemeClr val="dk2"/>
                </a:solidFill>
                <a:latin typeface="Goudy Old Style"/>
              </a:rPr>
              <a:t>4</a:t>
            </a:r>
            <a:r>
              <a:rPr b="1" lang="en-US" sz="2400" spc="-1" strike="noStrike">
                <a:solidFill>
                  <a:schemeClr val="dk2"/>
                </a:solidFill>
                <a:latin typeface="Goudy Old Style"/>
              </a:rPr>
              <a:t>)</a:t>
            </a:r>
            <a:r>
              <a:rPr b="1" lang="en-US" sz="2400" spc="-1" strike="noStrike" baseline="-25000">
                <a:solidFill>
                  <a:schemeClr val="dk2"/>
                </a:solidFill>
                <a:latin typeface="Goudy Old Style"/>
              </a:rPr>
              <a:t>2(s)</a:t>
            </a:r>
            <a:r>
              <a:rPr b="1" lang="en-US" sz="2400" spc="-1" strike="noStrike">
                <a:solidFill>
                  <a:schemeClr val="dk2"/>
                </a:solidFill>
                <a:latin typeface="Goudy Old Style"/>
              </a:rPr>
              <a:t> + 6 HCl</a:t>
            </a:r>
            <a:r>
              <a:rPr b="1" lang="en-US" sz="2400" spc="-1" strike="noStrike" baseline="-25000">
                <a:solidFill>
                  <a:schemeClr val="dk2"/>
                </a:solidFill>
                <a:latin typeface="Goudy Old Style"/>
              </a:rPr>
              <a:t>(aq)</a:t>
            </a: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endParaRPr b="0" lang="en-US" sz="1000" spc="-1" strike="noStrike">
              <a:solidFill>
                <a:schemeClr val="dk2"/>
              </a:solidFill>
              <a:latin typeface="Goudy Old Style"/>
            </a:endParaRPr>
          </a:p>
          <a:p>
            <a:pPr indent="0" defTabSz="914400">
              <a:lnSpc>
                <a:spcPct val="100000"/>
              </a:lnSpc>
              <a:spcBef>
                <a:spcPts val="1001"/>
              </a:spcBef>
              <a:buNone/>
              <a:tabLst>
                <a:tab algn="l" pos="0"/>
              </a:tabLst>
            </a:pPr>
            <a:r>
              <a:rPr b="0" lang="en-US" sz="2400" spc="-1" strike="noStrike">
                <a:solidFill>
                  <a:schemeClr val="dk2"/>
                </a:solidFill>
                <a:latin typeface="Goudy Old Style"/>
              </a:rPr>
              <a:t>Note:  Seriously, only one of these compounds can be soluble in water, or things won’t work out in an acceptable way!</a:t>
            </a:r>
            <a:endParaRPr b="0" lang="en-US" sz="2400" spc="-1" strike="noStrike">
              <a:solidFill>
                <a:schemeClr val="dk2"/>
              </a:solidFill>
              <a:latin typeface="Goudy Old Style"/>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56" name="Rectangle 1030">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57" name="Rectangle 1032">
            <a:extLst>
              <a:ext uri="{C183D7F6-B498-43B3-948B-1728B52AA6E4}">
                <adec:decorative xmlns:adec="http://schemas.microsoft.com/office/drawing/2017/decorative" val="1"/>
              </a:ext>
            </a:extLst>
          </p:cNvPr>
          <p:cNvSpPr/>
          <p:nvPr/>
        </p:nvSpPr>
        <p:spPr>
          <a:xfrm>
            <a:off x="0" y="0"/>
            <a:ext cx="5409720" cy="6857640"/>
          </a:xfrm>
          <a:prstGeom prst="rect">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useBgFill="1">
        <p:nvSpPr>
          <p:cNvPr id="158" name="Rectangle 1034">
            <a:extLst>
              <a:ext uri="{C183D7F6-B498-43B3-948B-1728B52AA6E4}">
                <adec:decorative xmlns:adec="http://schemas.microsoft.com/office/drawing/2017/decorative" val="1"/>
              </a:ext>
            </a:extLst>
          </p:cNvPr>
          <p:cNvSpPr/>
          <p:nvPr/>
        </p:nvSpPr>
        <p:spPr>
          <a:xfrm>
            <a:off x="685800" y="685800"/>
            <a:ext cx="4076280" cy="54860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59" name="PlaceHolder 1"/>
          <p:cNvSpPr>
            <a:spLocks noGrp="1"/>
          </p:cNvSpPr>
          <p:nvPr>
            <p:ph type="title"/>
          </p:nvPr>
        </p:nvSpPr>
        <p:spPr>
          <a:xfrm>
            <a:off x="847440" y="1371600"/>
            <a:ext cx="2704680" cy="671400"/>
          </a:xfrm>
          <a:prstGeom prst="rect">
            <a:avLst/>
          </a:prstGeom>
          <a:noFill/>
          <a:ln w="0">
            <a:noFill/>
          </a:ln>
        </p:spPr>
        <p:txBody>
          <a:bodyPr lIns="91440" rIns="91440" tIns="45720" bIns="45720" anchor="b">
            <a:normAutofit/>
          </a:bodyPr>
          <a:p>
            <a:pPr indent="0" algn="ctr" defTabSz="914400">
              <a:lnSpc>
                <a:spcPct val="90000"/>
              </a:lnSpc>
              <a:buNone/>
            </a:pPr>
            <a:r>
              <a:rPr b="0" lang="en-US" sz="3200" spc="299" strike="noStrike" cap="all">
                <a:solidFill>
                  <a:schemeClr val="dk2"/>
                </a:solidFill>
                <a:latin typeface="Goudy Old Style"/>
              </a:rPr>
              <a:t>example</a:t>
            </a:r>
            <a:endParaRPr b="0" lang="en-US" sz="3200" spc="-1" strike="noStrike">
              <a:solidFill>
                <a:schemeClr val="dk1"/>
              </a:solidFill>
              <a:latin typeface="Gill Sans MT"/>
            </a:endParaRPr>
          </a:p>
        </p:txBody>
      </p:sp>
      <p:sp>
        <p:nvSpPr>
          <p:cNvPr id="160" name="PlaceHolder 2"/>
          <p:cNvSpPr>
            <a:spLocks noGrp="1"/>
          </p:cNvSpPr>
          <p:nvPr>
            <p:ph/>
          </p:nvPr>
        </p:nvSpPr>
        <p:spPr>
          <a:xfrm>
            <a:off x="1193040" y="2642760"/>
            <a:ext cx="3467520" cy="1371240"/>
          </a:xfrm>
          <a:prstGeom prst="rect">
            <a:avLst/>
          </a:prstGeom>
          <a:noFill/>
          <a:ln w="0">
            <a:noFill/>
          </a:ln>
        </p:spPr>
        <p:txBody>
          <a:bodyPr lIns="91440" rIns="91440" tIns="45720" bIns="45720" anchor="t">
            <a:normAutofit/>
          </a:bodyPr>
          <a:p>
            <a:pPr indent="0" algn="ctr" defTabSz="914400">
              <a:lnSpc>
                <a:spcPct val="100000"/>
              </a:lnSpc>
              <a:spcBef>
                <a:spcPts val="1001"/>
              </a:spcBef>
              <a:buNone/>
              <a:tabLst>
                <a:tab algn="l" pos="0"/>
              </a:tabLst>
            </a:pPr>
            <a:r>
              <a:rPr b="0" lang="en-US" sz="2800" spc="-1" strike="noStrike">
                <a:solidFill>
                  <a:schemeClr val="dk2"/>
                </a:solidFill>
                <a:latin typeface="Goudy Old Style"/>
              </a:rPr>
              <a:t>AgNO</a:t>
            </a:r>
            <a:r>
              <a:rPr b="0" lang="en-US" sz="2800" spc="-1" strike="noStrike" baseline="-25000">
                <a:solidFill>
                  <a:schemeClr val="dk2"/>
                </a:solidFill>
                <a:latin typeface="Goudy Old Style"/>
              </a:rPr>
              <a:t>3 </a:t>
            </a:r>
            <a:r>
              <a:rPr b="0" lang="en-US" sz="2800" spc="-1" strike="noStrike">
                <a:solidFill>
                  <a:schemeClr val="dk2"/>
                </a:solidFill>
                <a:latin typeface="Goudy Old Style"/>
              </a:rPr>
              <a:t>+ Mg(OH)</a:t>
            </a:r>
            <a:r>
              <a:rPr b="0" lang="en-US" sz="2800" spc="-1" strike="noStrike" baseline="-25000">
                <a:solidFill>
                  <a:schemeClr val="dk2"/>
                </a:solidFill>
                <a:latin typeface="Goudy Old Style"/>
              </a:rPr>
              <a:t>2</a:t>
            </a:r>
            <a:r>
              <a:rPr b="0" lang="en-US" sz="2800" spc="-1" strike="noStrike">
                <a:solidFill>
                  <a:schemeClr val="dk2"/>
                </a:solidFill>
                <a:latin typeface="Goudy Old Style"/>
              </a:rPr>
              <a:t> </a:t>
            </a:r>
            <a:r>
              <a:rPr b="1" lang="en-US" sz="2800" spc="-1" strike="noStrike">
                <a:solidFill>
                  <a:schemeClr val="dk2"/>
                </a:solidFill>
                <a:latin typeface="Wingdings"/>
              </a:rPr>
              <a:t></a:t>
            </a:r>
            <a:endParaRPr b="0" lang="en-US" sz="2800" spc="-1" strike="noStrike">
              <a:solidFill>
                <a:schemeClr val="dk2"/>
              </a:solidFill>
              <a:latin typeface="Goudy Old Style"/>
            </a:endParaRPr>
          </a:p>
        </p:txBody>
      </p:sp>
      <p:pic>
        <p:nvPicPr>
          <p:cNvPr id="161" name="Picture 2" descr="Did You Know Female Engineers Are More Common in Muslim Countries Than in  the United States ? - MVSLIM"/>
          <p:cNvPicPr/>
          <p:nvPr/>
        </p:nvPicPr>
        <p:blipFill>
          <a:blip r:embed="rId1"/>
          <a:srcRect l="31193" t="0" r="1070" b="0"/>
          <a:stretch/>
        </p:blipFill>
        <p:spPr>
          <a:xfrm>
            <a:off x="5410080" y="0"/>
            <a:ext cx="6781320" cy="6857640"/>
          </a:xfrm>
          <a:prstGeom prst="rect">
            <a:avLst/>
          </a:prstGeom>
          <a:ln w="0">
            <a:noFill/>
          </a:ln>
        </p:spPr>
      </p:pic>
      <p:sp>
        <p:nvSpPr>
          <p:cNvPr id="162" name="TextBox 3"/>
          <p:cNvSpPr/>
          <p:nvPr/>
        </p:nvSpPr>
        <p:spPr>
          <a:xfrm>
            <a:off x="2053440" y="5259960"/>
            <a:ext cx="2932560" cy="8208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600" spc="-1" strike="noStrike">
                <a:solidFill>
                  <a:schemeClr val="dk2"/>
                </a:solidFill>
                <a:latin typeface="Goudy Old Style"/>
              </a:rPr>
              <a:t>I hope these chemists made the photographer wear goggles </a:t>
            </a:r>
            <a:r>
              <a:rPr b="1" lang="en-US" sz="1400" spc="-1" strike="noStrike">
                <a:solidFill>
                  <a:schemeClr val="dk2"/>
                </a:solidFill>
                <a:latin typeface="Wingdings"/>
              </a:rPr>
              <a:t></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63" name="Rectangle 5128">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64" name="Rectangle 5130">
            <a:extLst>
              <a:ext uri="{C183D7F6-B498-43B3-948B-1728B52AA6E4}">
                <adec:decorative xmlns:adec="http://schemas.microsoft.com/office/drawing/2017/decorative" val="1"/>
              </a:ext>
            </a:extLst>
          </p:cNvPr>
          <p:cNvSpPr/>
          <p:nvPr/>
        </p:nvSpPr>
        <p:spPr>
          <a:xfrm>
            <a:off x="685800" y="685800"/>
            <a:ext cx="6117840" cy="5486040"/>
          </a:xfrm>
          <a:prstGeom prst="rect">
            <a:avLst/>
          </a:prstGeom>
          <a:solidFill>
            <a:schemeClr val="tx2">
              <a:lumMod val="75000"/>
              <a:lumOff val="25000"/>
              <a:alpha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65" name="TextBox 4"/>
          <p:cNvSpPr/>
          <p:nvPr/>
        </p:nvSpPr>
        <p:spPr>
          <a:xfrm>
            <a:off x="864360" y="1929600"/>
            <a:ext cx="6037920" cy="3754080"/>
          </a:xfrm>
          <a:prstGeom prst="rect">
            <a:avLst/>
          </a:prstGeom>
          <a:noFill/>
          <a:ln w="0">
            <a:noFill/>
          </a:ln>
        </p:spPr>
        <p:style>
          <a:lnRef idx="0"/>
          <a:fillRef idx="0"/>
          <a:effectRef idx="0"/>
          <a:fontRef idx="minor"/>
        </p:style>
        <p:txBody>
          <a:bodyPr anchor="t">
            <a:normAutofit/>
          </a:bodyPr>
          <a:p>
            <a:pPr defTabSz="914400">
              <a:lnSpc>
                <a:spcPct val="100000"/>
              </a:lnSpc>
              <a:spcAft>
                <a:spcPts val="601"/>
              </a:spcAft>
            </a:pPr>
            <a:r>
              <a:rPr b="1" lang="en-US" sz="2400" spc="-1" strike="noStrike">
                <a:solidFill>
                  <a:schemeClr val="dk2"/>
                </a:solidFill>
                <a:latin typeface="Goudy Old Style"/>
              </a:rPr>
              <a:t>2 AgNO</a:t>
            </a:r>
            <a:r>
              <a:rPr b="1" lang="en-US" sz="2400" spc="-1" strike="noStrike" baseline="-25000">
                <a:solidFill>
                  <a:schemeClr val="dk2"/>
                </a:solidFill>
                <a:latin typeface="Goudy Old Style"/>
              </a:rPr>
              <a:t>3 </a:t>
            </a:r>
            <a:r>
              <a:rPr b="1" lang="en-US" sz="2400" spc="-1" strike="noStrike">
                <a:solidFill>
                  <a:schemeClr val="dk2"/>
                </a:solidFill>
                <a:latin typeface="Goudy Old Style"/>
              </a:rPr>
              <a:t>+ Mg(OH)</a:t>
            </a:r>
            <a:r>
              <a:rPr b="1" lang="en-US" sz="2400" spc="-1" strike="noStrike" baseline="-25000">
                <a:solidFill>
                  <a:schemeClr val="dk2"/>
                </a:solidFill>
                <a:latin typeface="Goudy Old Style"/>
              </a:rPr>
              <a:t>2</a:t>
            </a:r>
            <a:r>
              <a:rPr b="1" lang="en-US" sz="2400" spc="-1" strike="noStrike">
                <a:solidFill>
                  <a:schemeClr val="dk2"/>
                </a:solidFill>
                <a:latin typeface="Goudy Old Style"/>
              </a:rPr>
              <a:t> </a:t>
            </a:r>
            <a:r>
              <a:rPr b="1" lang="en-US" sz="2400" spc="-1" strike="noStrike">
                <a:solidFill>
                  <a:schemeClr val="dk2"/>
                </a:solidFill>
                <a:latin typeface="Wingdings"/>
              </a:rPr>
              <a:t></a:t>
            </a:r>
            <a:r>
              <a:rPr b="1" lang="en-US" sz="2400" spc="-1" strike="noStrike">
                <a:solidFill>
                  <a:schemeClr val="dk2"/>
                </a:solidFill>
                <a:latin typeface="Goudy Old Style"/>
              </a:rPr>
              <a:t> 2 AgOH + Mg(NO</a:t>
            </a:r>
            <a:r>
              <a:rPr b="1" lang="en-US" sz="2400" spc="-1" strike="noStrike" baseline="-25000">
                <a:solidFill>
                  <a:schemeClr val="dk2"/>
                </a:solidFill>
                <a:latin typeface="Goudy Old Style"/>
              </a:rPr>
              <a:t>3</a:t>
            </a:r>
            <a:r>
              <a:rPr b="1" lang="en-US" sz="2400" spc="-1" strike="noStrike">
                <a:solidFill>
                  <a:schemeClr val="dk2"/>
                </a:solidFill>
                <a:latin typeface="Goudy Old Style"/>
              </a:rPr>
              <a:t>)</a:t>
            </a:r>
            <a:r>
              <a:rPr b="1" lang="en-US" sz="2400" spc="-1" strike="noStrike" baseline="-25000">
                <a:solidFill>
                  <a:schemeClr val="dk2"/>
                </a:solidFill>
                <a:latin typeface="Goudy Old Style"/>
              </a:rPr>
              <a:t>2</a:t>
            </a:r>
            <a:endParaRPr b="0" lang="en-US" sz="2400" spc="-1" strike="noStrike">
              <a:solidFill>
                <a:srgbClr val="000000"/>
              </a:solidFill>
              <a:latin typeface="Arial"/>
            </a:endParaRPr>
          </a:p>
        </p:txBody>
      </p:sp>
      <p:pic>
        <p:nvPicPr>
          <p:cNvPr id="166" name="Picture 4" descr=""/>
          <p:cNvPicPr/>
          <p:nvPr/>
        </p:nvPicPr>
        <p:blipFill>
          <a:blip r:embed="rId1"/>
          <a:srcRect l="29393" t="0" r="18769" b="0"/>
          <a:stretch/>
        </p:blipFill>
        <p:spPr>
          <a:xfrm>
            <a:off x="7467480" y="0"/>
            <a:ext cx="4723920" cy="6857640"/>
          </a:xfrm>
          <a:prstGeom prst="rect">
            <a:avLst/>
          </a:prstGeom>
          <a:ln w="0">
            <a:noFill/>
          </a:ln>
        </p:spPr>
      </p:pic>
      <p:sp>
        <p:nvSpPr>
          <p:cNvPr id="167" name="TextBox 5"/>
          <p:cNvSpPr/>
          <p:nvPr/>
        </p:nvSpPr>
        <p:spPr>
          <a:xfrm>
            <a:off x="3306240" y="5268600"/>
            <a:ext cx="3497400" cy="8208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600" spc="-1" strike="noStrike">
                <a:solidFill>
                  <a:schemeClr val="dk1"/>
                </a:solidFill>
                <a:latin typeface="Goudy Old Style"/>
              </a:rPr>
              <a:t>Fun fact:  silver nitrate turns skin black – these stains last for weeks and can’t be washed off.</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68" name="Rectangle 70">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69" name="Rectangle 72">
            <a:extLst>
              <a:ext uri="{C183D7F6-B498-43B3-948B-1728B52AA6E4}">
                <adec:decorative xmlns:adec="http://schemas.microsoft.com/office/drawing/2017/decorative" val="1"/>
              </a:ext>
            </a:extLst>
          </p:cNvPr>
          <p:cNvSpPr/>
          <p:nvPr/>
        </p:nvSpPr>
        <p:spPr>
          <a:xfrm>
            <a:off x="698400" y="685800"/>
            <a:ext cx="4063680" cy="5486040"/>
          </a:xfrm>
          <a:prstGeom prst="rect">
            <a:avLst/>
          </a:prstGeom>
          <a:solidFill>
            <a:schemeClr val="tx2">
              <a:lumMod val="75000"/>
              <a:lumOff val="25000"/>
              <a:alpha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70" name="PlaceHolder 1"/>
          <p:cNvSpPr>
            <a:spLocks noGrp="1"/>
          </p:cNvSpPr>
          <p:nvPr>
            <p:ph type="title"/>
          </p:nvPr>
        </p:nvSpPr>
        <p:spPr>
          <a:xfrm>
            <a:off x="1181520" y="1371600"/>
            <a:ext cx="3048480" cy="4114440"/>
          </a:xfrm>
          <a:prstGeom prst="rect">
            <a:avLst/>
          </a:prstGeom>
          <a:noFill/>
          <a:ln w="0">
            <a:noFill/>
          </a:ln>
        </p:spPr>
        <p:txBody>
          <a:bodyPr lIns="91440" rIns="91440" tIns="45720" bIns="45720" anchor="ctr">
            <a:normAutofit/>
          </a:bodyPr>
          <a:p>
            <a:pPr indent="0" algn="ctr" defTabSz="914400">
              <a:lnSpc>
                <a:spcPct val="90000"/>
              </a:lnSpc>
              <a:buNone/>
            </a:pPr>
            <a:r>
              <a:rPr b="0" lang="en-US" sz="2700" spc="299" strike="noStrike" cap="all">
                <a:solidFill>
                  <a:schemeClr val="dk2"/>
                </a:solidFill>
                <a:latin typeface="Goudy Old Style"/>
              </a:rPr>
              <a:t>If an acid and a base react, it’s an acid-base reaction and the products will be water and a salt</a:t>
            </a:r>
            <a:endParaRPr b="0" lang="en-US" sz="2700" spc="-1" strike="noStrike">
              <a:solidFill>
                <a:schemeClr val="dk1"/>
              </a:solidFill>
              <a:latin typeface="Gill Sans MT"/>
            </a:endParaRPr>
          </a:p>
        </p:txBody>
      </p:sp>
      <p:pic>
        <p:nvPicPr>
          <p:cNvPr id="171" name="Picture 2" descr="A close-up of a tube&#10;&#10;Description automatically generated with low confidence"/>
          <p:cNvPicPr/>
          <p:nvPr/>
        </p:nvPicPr>
        <p:blipFill>
          <a:blip r:embed="rId1"/>
          <a:stretch/>
        </p:blipFill>
        <p:spPr>
          <a:xfrm>
            <a:off x="5410080" y="1053000"/>
            <a:ext cx="6082920" cy="1763640"/>
          </a:xfrm>
          <a:prstGeom prst="rect">
            <a:avLst/>
          </a:prstGeom>
          <a:ln w="0">
            <a:noFill/>
          </a:ln>
        </p:spPr>
      </p:pic>
      <p:sp>
        <p:nvSpPr>
          <p:cNvPr id="172" name="PlaceHolder 2"/>
          <p:cNvSpPr>
            <a:spLocks noGrp="1"/>
          </p:cNvSpPr>
          <p:nvPr>
            <p:ph/>
          </p:nvPr>
        </p:nvSpPr>
        <p:spPr>
          <a:xfrm>
            <a:off x="5410080" y="3429000"/>
            <a:ext cx="6082920" cy="2793240"/>
          </a:xfrm>
          <a:prstGeom prst="rect">
            <a:avLst/>
          </a:prstGeom>
          <a:noFill/>
          <a:ln w="0">
            <a:noFill/>
          </a:ln>
        </p:spPr>
        <p:txBody>
          <a:bodyPr lIns="91440" rIns="91440" tIns="45720" bIns="45720" anchor="t">
            <a:normAutofit/>
          </a:bodyPr>
          <a:p>
            <a:pPr indent="0" defTabSz="914400">
              <a:lnSpc>
                <a:spcPct val="100000"/>
              </a:lnSpc>
              <a:spcBef>
                <a:spcPts val="1001"/>
              </a:spcBef>
              <a:buNone/>
              <a:tabLst>
                <a:tab algn="l" pos="0"/>
              </a:tabLst>
            </a:pPr>
            <a:r>
              <a:rPr b="0" lang="en-US" sz="2400" spc="-1" strike="noStrike">
                <a:solidFill>
                  <a:schemeClr val="dk2"/>
                </a:solidFill>
                <a:latin typeface="Goudy Old Style"/>
              </a:rPr>
              <a:t>Note:  The formula of the salt must be valid!</a:t>
            </a: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r>
              <a:rPr b="1" lang="en-US" sz="2400" spc="-1" strike="noStrike">
                <a:solidFill>
                  <a:schemeClr val="dk2"/>
                </a:solidFill>
                <a:latin typeface="Goudy Old Style"/>
              </a:rPr>
              <a:t>HNO</a:t>
            </a:r>
            <a:r>
              <a:rPr b="1" lang="en-US" sz="2400" spc="-1" strike="noStrike" baseline="-25000">
                <a:solidFill>
                  <a:schemeClr val="dk2"/>
                </a:solidFill>
                <a:latin typeface="Goudy Old Style"/>
              </a:rPr>
              <a:t>3(aq) </a:t>
            </a:r>
            <a:r>
              <a:rPr b="1" lang="en-US" sz="2400" spc="-1" strike="noStrike">
                <a:solidFill>
                  <a:schemeClr val="dk2"/>
                </a:solidFill>
                <a:latin typeface="Goudy Old Style"/>
              </a:rPr>
              <a:t>+ KOH</a:t>
            </a:r>
            <a:r>
              <a:rPr b="1" lang="en-US" sz="2400" spc="-1" strike="noStrike" baseline="-25000">
                <a:solidFill>
                  <a:schemeClr val="dk2"/>
                </a:solidFill>
                <a:latin typeface="Goudy Old Style"/>
              </a:rPr>
              <a:t>(aq)</a:t>
            </a:r>
            <a:r>
              <a:rPr b="1" lang="en-US" sz="2400" spc="-1" strike="noStrike">
                <a:solidFill>
                  <a:schemeClr val="dk2"/>
                </a:solidFill>
                <a:latin typeface="Goudy Old Style"/>
              </a:rPr>
              <a:t> </a:t>
            </a:r>
            <a:r>
              <a:rPr b="1" lang="en-US" sz="2400" spc="-1" strike="noStrike">
                <a:solidFill>
                  <a:schemeClr val="dk2"/>
                </a:solidFill>
                <a:latin typeface="Wingdings"/>
              </a:rPr>
              <a:t></a:t>
            </a:r>
            <a:r>
              <a:rPr b="1" lang="en-US" sz="2400" spc="-1" strike="noStrike">
                <a:solidFill>
                  <a:schemeClr val="dk2"/>
                </a:solidFill>
                <a:latin typeface="Goudy Old Style"/>
              </a:rPr>
              <a:t> KNO</a:t>
            </a:r>
            <a:r>
              <a:rPr b="1" lang="en-US" sz="2400" spc="-1" strike="noStrike" baseline="-25000">
                <a:solidFill>
                  <a:schemeClr val="dk2"/>
                </a:solidFill>
                <a:latin typeface="Goudy Old Style"/>
              </a:rPr>
              <a:t>3(aq)</a:t>
            </a:r>
            <a:r>
              <a:rPr b="1" lang="en-US" sz="2400" spc="-1" strike="noStrike">
                <a:solidFill>
                  <a:schemeClr val="dk2"/>
                </a:solidFill>
                <a:latin typeface="Goudy Old Style"/>
              </a:rPr>
              <a:t> + H</a:t>
            </a:r>
            <a:r>
              <a:rPr b="1" lang="en-US" sz="2400" spc="-1" strike="noStrike" baseline="-25000">
                <a:solidFill>
                  <a:schemeClr val="dk2"/>
                </a:solidFill>
                <a:latin typeface="Goudy Old Style"/>
              </a:rPr>
              <a:t>2</a:t>
            </a:r>
            <a:r>
              <a:rPr b="1" lang="en-US" sz="2400" spc="-1" strike="noStrike">
                <a:solidFill>
                  <a:schemeClr val="dk2"/>
                </a:solidFill>
                <a:latin typeface="Goudy Old Style"/>
              </a:rPr>
              <a:t>O</a:t>
            </a:r>
            <a:r>
              <a:rPr b="1" lang="en-US" sz="2400" spc="-1" strike="noStrike" baseline="-25000">
                <a:solidFill>
                  <a:schemeClr val="dk2"/>
                </a:solidFill>
                <a:latin typeface="Goudy Old Style"/>
              </a:rPr>
              <a:t>(l)</a:t>
            </a: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r>
              <a:rPr b="0" lang="en-US" sz="2400" spc="-1" strike="noStrike">
                <a:solidFill>
                  <a:schemeClr val="dk2"/>
                </a:solidFill>
                <a:latin typeface="Goudy Old Style"/>
              </a:rPr>
              <a:t>Extra note:  This reaction can always be assumed to occur.</a:t>
            </a:r>
            <a:endParaRPr b="0" lang="en-US" sz="2400" spc="-1" strike="noStrike">
              <a:solidFill>
                <a:schemeClr val="dk2"/>
              </a:solidFill>
              <a:latin typeface="Goudy Old Style"/>
            </a:endParaRPr>
          </a:p>
        </p:txBody>
      </p:sp>
    </p:spTree>
  </p:cSld>
  <mc:AlternateContent>
    <mc:Choice Requires="p14">
      <p:transition spd="slow" p14:dur="2000"/>
    </mc:Choice>
    <mc:Fallback>
      <p:transition spd="slow"/>
    </mc:Fallback>
  </mc:AlternateContent>
</p:sld>
</file>

<file path=ppt/slides/slide2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73" name="Rectangle 8">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74" name="Rectangle 10">
            <a:extLst>
              <a:ext uri="{C183D7F6-B498-43B3-948B-1728B52AA6E4}">
                <adec:decorative xmlns:adec="http://schemas.microsoft.com/office/drawing/2017/decorative" val="1"/>
              </a:ext>
            </a:extLst>
          </p:cNvPr>
          <p:cNvSpPr/>
          <p:nvPr/>
        </p:nvSpPr>
        <p:spPr>
          <a:xfrm>
            <a:off x="4076640" y="685800"/>
            <a:ext cx="7429320" cy="5486040"/>
          </a:xfrm>
          <a:prstGeom prst="rect">
            <a:avLst/>
          </a:prstGeom>
          <a:solidFill>
            <a:schemeClr val="tx2">
              <a:lumMod val="75000"/>
              <a:lumOff val="25000"/>
              <a:alpha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75" name="PlaceHolder 1"/>
          <p:cNvSpPr>
            <a:spLocks noGrp="1"/>
          </p:cNvSpPr>
          <p:nvPr>
            <p:ph type="title"/>
          </p:nvPr>
        </p:nvSpPr>
        <p:spPr>
          <a:xfrm>
            <a:off x="4762440" y="942480"/>
            <a:ext cx="6095520" cy="936360"/>
          </a:xfrm>
          <a:prstGeom prst="rect">
            <a:avLst/>
          </a:prstGeom>
          <a:noFill/>
          <a:ln w="0">
            <a:noFill/>
          </a:ln>
        </p:spPr>
        <p:txBody>
          <a:bodyPr lIns="91440" rIns="91440" tIns="45720" bIns="45720" anchor="b">
            <a:normAutofit/>
          </a:bodyPr>
          <a:p>
            <a:pPr indent="0" algn="ctr" defTabSz="914400">
              <a:lnSpc>
                <a:spcPct val="90000"/>
              </a:lnSpc>
              <a:buNone/>
            </a:pPr>
            <a:r>
              <a:rPr b="0" lang="en-US" sz="3200" spc="299" strike="noStrike" cap="all">
                <a:solidFill>
                  <a:schemeClr val="dk2"/>
                </a:solidFill>
                <a:latin typeface="Goudy Old Style"/>
              </a:rPr>
              <a:t>example</a:t>
            </a:r>
            <a:endParaRPr b="0" lang="en-US" sz="3200" spc="-1" strike="noStrike">
              <a:solidFill>
                <a:schemeClr val="dk1"/>
              </a:solidFill>
              <a:latin typeface="Gill Sans MT"/>
            </a:endParaRPr>
          </a:p>
        </p:txBody>
      </p:sp>
      <p:pic>
        <p:nvPicPr>
          <p:cNvPr id="176" name="Picture 4" descr="Metal tic-tac-toe game pieces"/>
          <p:cNvPicPr/>
          <p:nvPr/>
        </p:nvPicPr>
        <p:blipFill>
          <a:blip r:embed="rId1"/>
          <a:srcRect l="24690" t="0" r="38227" b="0"/>
          <a:stretch/>
        </p:blipFill>
        <p:spPr>
          <a:xfrm>
            <a:off x="0" y="0"/>
            <a:ext cx="3390480" cy="6857640"/>
          </a:xfrm>
          <a:prstGeom prst="rect">
            <a:avLst/>
          </a:prstGeom>
          <a:ln w="0">
            <a:noFill/>
          </a:ln>
        </p:spPr>
      </p:pic>
      <p:sp>
        <p:nvSpPr>
          <p:cNvPr id="177" name="PlaceHolder 2"/>
          <p:cNvSpPr>
            <a:spLocks noGrp="1"/>
          </p:cNvSpPr>
          <p:nvPr>
            <p:ph/>
          </p:nvPr>
        </p:nvSpPr>
        <p:spPr>
          <a:xfrm>
            <a:off x="4667760" y="2257920"/>
            <a:ext cx="6246720" cy="3535200"/>
          </a:xfrm>
          <a:prstGeom prst="rect">
            <a:avLst/>
          </a:prstGeom>
          <a:noFill/>
          <a:ln w="0">
            <a:noFill/>
          </a:ln>
        </p:spPr>
        <p:txBody>
          <a:bodyPr lIns="91440" rIns="91440" tIns="45720" bIns="45720" anchor="t">
            <a:normAutofit/>
          </a:bodyPr>
          <a:p>
            <a:pPr indent="0" defTabSz="914400">
              <a:lnSpc>
                <a:spcPct val="100000"/>
              </a:lnSpc>
              <a:spcBef>
                <a:spcPts val="1001"/>
              </a:spcBef>
              <a:buNone/>
              <a:tabLst>
                <a:tab algn="l" pos="0"/>
              </a:tabLst>
            </a:pPr>
            <a:r>
              <a:rPr b="0" lang="en-US" sz="2800" spc="-1" strike="noStrike">
                <a:solidFill>
                  <a:schemeClr val="dk2"/>
                </a:solidFill>
                <a:latin typeface="Goudy Old Style"/>
              </a:rPr>
              <a:t>Ca(OH)</a:t>
            </a:r>
            <a:r>
              <a:rPr b="0" lang="en-US" sz="2800" spc="-1" strike="noStrike" baseline="-25000">
                <a:solidFill>
                  <a:schemeClr val="dk2"/>
                </a:solidFill>
                <a:latin typeface="Goudy Old Style"/>
              </a:rPr>
              <a:t>2</a:t>
            </a:r>
            <a:r>
              <a:rPr b="0" lang="en-US" sz="2800" spc="-1" strike="noStrike">
                <a:solidFill>
                  <a:schemeClr val="dk2"/>
                </a:solidFill>
                <a:latin typeface="Goudy Old Style"/>
              </a:rPr>
              <a:t> + HNO</a:t>
            </a:r>
            <a:r>
              <a:rPr b="0" lang="en-US" sz="2800" spc="-1" strike="noStrike" baseline="-25000">
                <a:solidFill>
                  <a:schemeClr val="dk2"/>
                </a:solidFill>
                <a:latin typeface="Goudy Old Style"/>
              </a:rPr>
              <a:t>3</a:t>
            </a:r>
            <a:r>
              <a:rPr b="0" lang="en-US" sz="2800" spc="-1" strike="noStrike">
                <a:solidFill>
                  <a:schemeClr val="dk2"/>
                </a:solidFill>
                <a:latin typeface="Goudy Old Style"/>
              </a:rPr>
              <a:t> </a:t>
            </a:r>
            <a:r>
              <a:rPr b="1" lang="en-US" sz="2800" spc="-1" strike="noStrike">
                <a:solidFill>
                  <a:schemeClr val="dk2"/>
                </a:solidFill>
                <a:latin typeface="Wingdings"/>
              </a:rPr>
              <a:t></a:t>
            </a:r>
            <a:endParaRPr b="0" lang="en-US" sz="2800" spc="-1" strike="noStrike">
              <a:solidFill>
                <a:schemeClr val="dk2"/>
              </a:solidFill>
              <a:latin typeface="Goudy Old Style"/>
            </a:endParaRPr>
          </a:p>
        </p:txBody>
      </p:sp>
    </p:spTree>
  </p:cSld>
  <mc:AlternateContent>
    <mc:Choice Requires="p14">
      <p:transition spd="slow" p14:dur="2000"/>
    </mc:Choice>
    <mc:Fallback>
      <p:transition spd="slow"/>
    </mc:Fallback>
  </mc:AlternateContent>
</p:sld>
</file>

<file path=ppt/slides/slide2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78" name="TextBox 4"/>
          <p:cNvSpPr/>
          <p:nvPr/>
        </p:nvSpPr>
        <p:spPr>
          <a:xfrm>
            <a:off x="2826720" y="1382040"/>
            <a:ext cx="6099480" cy="575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tabLst>
                <a:tab algn="l" pos="0"/>
              </a:tabLst>
            </a:pPr>
            <a:r>
              <a:rPr b="0" lang="en-US" sz="2800" spc="-1" strike="noStrike">
                <a:solidFill>
                  <a:schemeClr val="dk1"/>
                </a:solidFill>
                <a:latin typeface="Goudy Old Style"/>
              </a:rPr>
              <a:t>Ca(OH)</a:t>
            </a:r>
            <a:r>
              <a:rPr b="0" lang="en-US" sz="2800" spc="-1" strike="noStrike" baseline="-25000">
                <a:solidFill>
                  <a:schemeClr val="dk1"/>
                </a:solidFill>
                <a:latin typeface="Goudy Old Style"/>
              </a:rPr>
              <a:t>2</a:t>
            </a:r>
            <a:r>
              <a:rPr b="0" lang="en-US" sz="2800" spc="-1" strike="noStrike">
                <a:solidFill>
                  <a:schemeClr val="dk1"/>
                </a:solidFill>
                <a:latin typeface="Goudy Old Style"/>
              </a:rPr>
              <a:t> + HNO</a:t>
            </a:r>
            <a:r>
              <a:rPr b="0" lang="en-US" sz="2800" spc="-1" strike="noStrike" baseline="-25000">
                <a:solidFill>
                  <a:schemeClr val="dk1"/>
                </a:solidFill>
                <a:latin typeface="Goudy Old Style"/>
              </a:rPr>
              <a:t>3</a:t>
            </a:r>
            <a:r>
              <a:rPr b="0" lang="en-US" sz="2800" spc="-1" strike="noStrike">
                <a:solidFill>
                  <a:schemeClr val="dk1"/>
                </a:solidFill>
                <a:latin typeface="Goudy Old Style"/>
              </a:rPr>
              <a:t> </a:t>
            </a:r>
            <a:r>
              <a:rPr b="0" lang="en-US" sz="2800" spc="-1" strike="noStrike">
                <a:solidFill>
                  <a:schemeClr val="dk1"/>
                </a:solidFill>
                <a:latin typeface="Wingdings"/>
              </a:rPr>
              <a:t></a:t>
            </a:r>
            <a:r>
              <a:rPr b="0" lang="en-US" sz="2800" spc="-1" strike="noStrike">
                <a:solidFill>
                  <a:schemeClr val="dk1"/>
                </a:solidFill>
                <a:latin typeface="Goudy Old Style"/>
              </a:rPr>
              <a:t> Ca(NO</a:t>
            </a:r>
            <a:r>
              <a:rPr b="0" lang="en-US" sz="2800" spc="-1" strike="noStrike" baseline="-25000">
                <a:solidFill>
                  <a:schemeClr val="dk1"/>
                </a:solidFill>
                <a:latin typeface="Goudy Old Style"/>
              </a:rPr>
              <a:t>3</a:t>
            </a:r>
            <a:r>
              <a:rPr b="0" lang="en-US" sz="2800" spc="-1" strike="noStrike">
                <a:solidFill>
                  <a:schemeClr val="dk1"/>
                </a:solidFill>
                <a:latin typeface="Goudy Old Style"/>
              </a:rPr>
              <a:t>)</a:t>
            </a:r>
            <a:r>
              <a:rPr b="0" lang="en-US" sz="2800" spc="-1" strike="noStrike" baseline="-25000">
                <a:solidFill>
                  <a:schemeClr val="dk1"/>
                </a:solidFill>
                <a:latin typeface="Goudy Old Style"/>
              </a:rPr>
              <a:t>2</a:t>
            </a:r>
            <a:r>
              <a:rPr b="0" lang="en-US" sz="2800" spc="-1" strike="noStrike">
                <a:solidFill>
                  <a:schemeClr val="dk1"/>
                </a:solidFill>
                <a:latin typeface="Goudy Old Style"/>
              </a:rPr>
              <a:t> + H</a:t>
            </a:r>
            <a:r>
              <a:rPr b="0" lang="en-US" sz="2800" spc="-1" strike="noStrike" baseline="-25000">
                <a:solidFill>
                  <a:schemeClr val="dk1"/>
                </a:solidFill>
                <a:latin typeface="Goudy Old Style"/>
              </a:rPr>
              <a:t>2</a:t>
            </a:r>
            <a:r>
              <a:rPr b="0" lang="en-US" sz="2800" spc="-1" strike="noStrike">
                <a:solidFill>
                  <a:schemeClr val="dk1"/>
                </a:solidFill>
                <a:latin typeface="Goudy Old Style"/>
              </a:rPr>
              <a:t>O</a:t>
            </a:r>
            <a:endParaRPr b="0" lang="en-US" sz="2800" spc="-1" strike="noStrike">
              <a:solidFill>
                <a:srgbClr val="000000"/>
              </a:solidFill>
              <a:latin typeface="Arial"/>
            </a:endParaRPr>
          </a:p>
        </p:txBody>
      </p:sp>
      <p:pic>
        <p:nvPicPr>
          <p:cNvPr id="179" name="Picture 2" descr="Don't Drink the Tap - Research Blog"/>
          <p:cNvPicPr/>
          <p:nvPr/>
        </p:nvPicPr>
        <p:blipFill>
          <a:blip r:embed="rId1"/>
          <a:stretch/>
        </p:blipFill>
        <p:spPr>
          <a:xfrm>
            <a:off x="6222240" y="3010680"/>
            <a:ext cx="3479400" cy="2776320"/>
          </a:xfrm>
          <a:prstGeom prst="rect">
            <a:avLst/>
          </a:prstGeom>
          <a:ln w="0">
            <a:noFill/>
          </a:ln>
        </p:spPr>
      </p:pic>
      <p:sp>
        <p:nvSpPr>
          <p:cNvPr id="180" name="TextBox 5"/>
          <p:cNvSpPr/>
          <p:nvPr/>
        </p:nvSpPr>
        <p:spPr>
          <a:xfrm>
            <a:off x="1131840" y="3753000"/>
            <a:ext cx="4772520" cy="638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800" spc="-1" strike="noStrike">
                <a:solidFill>
                  <a:schemeClr val="dk1"/>
                </a:solidFill>
                <a:latin typeface="Goudy Old Style"/>
              </a:rPr>
              <a:t>In olden times, people actually used to </a:t>
            </a:r>
            <a:r>
              <a:rPr b="0" lang="en-US" sz="1800" spc="-1" strike="noStrike" u="sng">
                <a:solidFill>
                  <a:schemeClr val="dk1"/>
                </a:solidFill>
                <a:uFillTx/>
                <a:latin typeface="Goudy Old Style"/>
              </a:rPr>
              <a:t>drink</a:t>
            </a:r>
            <a:r>
              <a:rPr b="0" lang="en-US" sz="1800" spc="-1" strike="noStrike">
                <a:solidFill>
                  <a:schemeClr val="dk1"/>
                </a:solidFill>
                <a:latin typeface="Goudy Old Style"/>
              </a:rPr>
              <a:t> water!</a:t>
            </a:r>
            <a:endParaRPr b="0" lang="en-US" sz="1800" spc="-1" strike="noStrike">
              <a:solidFill>
                <a:srgbClr val="000000"/>
              </a:solidFill>
              <a:latin typeface="Arial"/>
            </a:endParaRPr>
          </a:p>
        </p:txBody>
      </p:sp>
      <p:pic>
        <p:nvPicPr>
          <p:cNvPr id="181" name="Picture 4" descr="Did you know - Free communications icons"/>
          <p:cNvPicPr/>
          <p:nvPr/>
        </p:nvPicPr>
        <p:blipFill>
          <a:blip r:embed="rId2"/>
          <a:stretch/>
        </p:blipFill>
        <p:spPr>
          <a:xfrm>
            <a:off x="591480" y="2672280"/>
            <a:ext cx="1080000" cy="1080000"/>
          </a:xfrm>
          <a:prstGeom prst="rect">
            <a:avLst/>
          </a:prstGeom>
          <a:ln w="0">
            <a:noFill/>
          </a:ln>
        </p:spPr>
      </p:pic>
    </p:spTree>
  </p:cSld>
  <mc:AlternateContent>
    <mc:Choice Requires="p14">
      <p:transition spd="slow" p14:dur="2000"/>
    </mc:Choice>
    <mc:Fallback>
      <p:transition spd="slow"/>
    </mc:Fallback>
  </mc:AlternateContent>
</p:sld>
</file>

<file path=ppt/slides/slide2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82" name="Rectangle 70">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83" name="Rectangle 72">
            <a:extLst>
              <a:ext uri="{C183D7F6-B498-43B3-948B-1728B52AA6E4}">
                <adec:decorative xmlns:adec="http://schemas.microsoft.com/office/drawing/2017/decorative" val="1"/>
              </a:ext>
            </a:extLst>
          </p:cNvPr>
          <p:cNvSpPr/>
          <p:nvPr/>
        </p:nvSpPr>
        <p:spPr>
          <a:xfrm>
            <a:off x="0" y="0"/>
            <a:ext cx="4762080" cy="6857640"/>
          </a:xfrm>
          <a:prstGeom prst="rect">
            <a:avLst/>
          </a:prstGeom>
          <a:solidFill>
            <a:schemeClr val="tx2">
              <a:lumMod val="75000"/>
              <a:lumOff val="25000"/>
              <a:alpha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84" name="PlaceHolder 1"/>
          <p:cNvSpPr>
            <a:spLocks noGrp="1"/>
          </p:cNvSpPr>
          <p:nvPr>
            <p:ph type="title"/>
          </p:nvPr>
        </p:nvSpPr>
        <p:spPr>
          <a:xfrm>
            <a:off x="698400" y="685800"/>
            <a:ext cx="3377880" cy="5486040"/>
          </a:xfrm>
          <a:prstGeom prst="rect">
            <a:avLst/>
          </a:prstGeom>
          <a:noFill/>
          <a:ln w="0">
            <a:noFill/>
          </a:ln>
        </p:spPr>
        <p:txBody>
          <a:bodyPr lIns="91440" rIns="91440" tIns="45720" bIns="45720" anchor="ctr">
            <a:normAutofit/>
          </a:bodyPr>
          <a:p>
            <a:pPr indent="0" algn="ctr" defTabSz="914400">
              <a:lnSpc>
                <a:spcPct val="90000"/>
              </a:lnSpc>
              <a:buNone/>
            </a:pPr>
            <a:r>
              <a:rPr b="0" lang="en-US" sz="3200" spc="299" strike="noStrike" cap="all">
                <a:solidFill>
                  <a:schemeClr val="dk2"/>
                </a:solidFill>
                <a:latin typeface="Goudy Old Style"/>
              </a:rPr>
              <a:t>If the reagents contain something with carbon and hydrogen, as well as oxygen, it’s a combustion reaction</a:t>
            </a:r>
            <a:endParaRPr b="0" lang="en-US" sz="3200" spc="-1" strike="noStrike">
              <a:solidFill>
                <a:schemeClr val="dk1"/>
              </a:solidFill>
              <a:latin typeface="Gill Sans MT"/>
            </a:endParaRPr>
          </a:p>
        </p:txBody>
      </p:sp>
      <p:pic>
        <p:nvPicPr>
          <p:cNvPr id="185" name="Picture 2" descr="A large explosion in the sky&#10;&#10;Description automatically generated with low confidence"/>
          <p:cNvPicPr/>
          <p:nvPr/>
        </p:nvPicPr>
        <p:blipFill>
          <a:blip r:embed="rId1"/>
          <a:srcRect l="0" t="14028" r="0" b="0"/>
          <a:stretch/>
        </p:blipFill>
        <p:spPr>
          <a:xfrm>
            <a:off x="6095880" y="1371600"/>
            <a:ext cx="4785840" cy="2742840"/>
          </a:xfrm>
          <a:prstGeom prst="rect">
            <a:avLst/>
          </a:prstGeom>
          <a:ln w="0">
            <a:noFill/>
          </a:ln>
        </p:spPr>
      </p:pic>
      <p:sp>
        <p:nvSpPr>
          <p:cNvPr id="186" name="PlaceHolder 2"/>
          <p:cNvSpPr>
            <a:spLocks noGrp="1"/>
          </p:cNvSpPr>
          <p:nvPr>
            <p:ph/>
          </p:nvPr>
        </p:nvSpPr>
        <p:spPr>
          <a:xfrm>
            <a:off x="5334840" y="4561200"/>
            <a:ext cx="6264720" cy="1726920"/>
          </a:xfrm>
          <a:prstGeom prst="rect">
            <a:avLst/>
          </a:prstGeom>
          <a:noFill/>
          <a:ln w="0">
            <a:noFill/>
          </a:ln>
        </p:spPr>
        <p:txBody>
          <a:bodyPr lIns="91440" rIns="91440" tIns="45720" bIns="45720" anchor="t">
            <a:normAutofit fontScale="71638"/>
          </a:bodyPr>
          <a:p>
            <a:pPr indent="0" algn="ctr" defTabSz="914400">
              <a:lnSpc>
                <a:spcPct val="100000"/>
              </a:lnSpc>
              <a:spcBef>
                <a:spcPts val="1001"/>
              </a:spcBef>
              <a:buNone/>
              <a:tabLst>
                <a:tab algn="l" pos="0"/>
              </a:tabLst>
            </a:pPr>
            <a:r>
              <a:rPr b="1" lang="en-US" sz="2400" spc="-1" strike="noStrike">
                <a:solidFill>
                  <a:schemeClr val="dk2"/>
                </a:solidFill>
                <a:latin typeface="Goudy Old Style"/>
              </a:rPr>
              <a:t>C</a:t>
            </a:r>
            <a:r>
              <a:rPr b="1" lang="en-US" sz="2400" spc="-1" strike="noStrike" baseline="-25000">
                <a:solidFill>
                  <a:schemeClr val="dk2"/>
                </a:solidFill>
                <a:latin typeface="Goudy Old Style"/>
              </a:rPr>
              <a:t>2</a:t>
            </a:r>
            <a:r>
              <a:rPr b="1" lang="en-US" sz="2400" spc="-1" strike="noStrike">
                <a:solidFill>
                  <a:schemeClr val="dk2"/>
                </a:solidFill>
                <a:latin typeface="Goudy Old Style"/>
              </a:rPr>
              <a:t>H</a:t>
            </a:r>
            <a:r>
              <a:rPr b="1" lang="en-US" sz="2400" spc="-1" strike="noStrike" baseline="-25000">
                <a:solidFill>
                  <a:schemeClr val="dk2"/>
                </a:solidFill>
                <a:latin typeface="Goudy Old Style"/>
              </a:rPr>
              <a:t>2</a:t>
            </a:r>
            <a:r>
              <a:rPr b="1" lang="en-US" sz="2400" spc="-1" strike="noStrike">
                <a:solidFill>
                  <a:schemeClr val="dk2"/>
                </a:solidFill>
                <a:latin typeface="Goudy Old Style"/>
              </a:rPr>
              <a:t> + O</a:t>
            </a:r>
            <a:r>
              <a:rPr b="1" lang="en-US" sz="2400" spc="-1" strike="noStrike" baseline="-25000">
                <a:solidFill>
                  <a:schemeClr val="dk2"/>
                </a:solidFill>
                <a:latin typeface="Goudy Old Style"/>
              </a:rPr>
              <a:t>2</a:t>
            </a:r>
            <a:r>
              <a:rPr b="1" lang="en-US" sz="2400" spc="-1" strike="noStrike">
                <a:solidFill>
                  <a:schemeClr val="dk2"/>
                </a:solidFill>
                <a:latin typeface="Goudy Old Style"/>
              </a:rPr>
              <a:t> </a:t>
            </a:r>
            <a:r>
              <a:rPr b="1" lang="en-US" sz="2400" spc="-1" strike="noStrike">
                <a:solidFill>
                  <a:schemeClr val="dk2"/>
                </a:solidFill>
                <a:latin typeface="Wingdings"/>
              </a:rPr>
              <a:t></a:t>
            </a:r>
            <a:r>
              <a:rPr b="1" lang="en-US" sz="2400" spc="-1" strike="noStrike">
                <a:solidFill>
                  <a:schemeClr val="dk2"/>
                </a:solidFill>
                <a:latin typeface="Goudy Old Style"/>
              </a:rPr>
              <a:t> CO</a:t>
            </a:r>
            <a:r>
              <a:rPr b="1" lang="en-US" sz="2400" spc="-1" strike="noStrike" baseline="-25000">
                <a:solidFill>
                  <a:schemeClr val="dk2"/>
                </a:solidFill>
                <a:latin typeface="Goudy Old Style"/>
              </a:rPr>
              <a:t>2</a:t>
            </a:r>
            <a:r>
              <a:rPr b="1" lang="en-US" sz="2400" spc="-1" strike="noStrike">
                <a:solidFill>
                  <a:schemeClr val="dk2"/>
                </a:solidFill>
                <a:latin typeface="Goudy Old Style"/>
              </a:rPr>
              <a:t> + H</a:t>
            </a:r>
            <a:r>
              <a:rPr b="1" lang="en-US" sz="2400" spc="-1" strike="noStrike" baseline="-25000">
                <a:solidFill>
                  <a:schemeClr val="dk2"/>
                </a:solidFill>
                <a:latin typeface="Goudy Old Style"/>
              </a:rPr>
              <a:t>2</a:t>
            </a:r>
            <a:r>
              <a:rPr b="1" lang="en-US" sz="2400" spc="-1" strike="noStrike">
                <a:solidFill>
                  <a:schemeClr val="dk2"/>
                </a:solidFill>
                <a:latin typeface="Goudy Old Style"/>
              </a:rPr>
              <a:t>O      </a:t>
            </a:r>
            <a:endParaRPr b="0" lang="en-US" sz="2400" spc="-1" strike="noStrike">
              <a:solidFill>
                <a:schemeClr val="dk2"/>
              </a:solidFill>
              <a:latin typeface="Goudy Old Style"/>
            </a:endParaRPr>
          </a:p>
          <a:p>
            <a:pPr indent="0" algn="ctr" defTabSz="914400">
              <a:lnSpc>
                <a:spcPct val="100000"/>
              </a:lnSpc>
              <a:spcBef>
                <a:spcPts val="1001"/>
              </a:spcBef>
              <a:buNone/>
              <a:tabLst>
                <a:tab algn="l" pos="0"/>
              </a:tabLst>
            </a:pPr>
            <a:endParaRPr b="0" lang="en-US" sz="2400" spc="-1" strike="noStrike">
              <a:solidFill>
                <a:schemeClr val="dk2"/>
              </a:solidFill>
              <a:latin typeface="Goudy Old Style"/>
            </a:endParaRPr>
          </a:p>
          <a:p>
            <a:pPr indent="0" algn="ctr" defTabSz="914400">
              <a:lnSpc>
                <a:spcPct val="100000"/>
              </a:lnSpc>
              <a:spcBef>
                <a:spcPts val="1001"/>
              </a:spcBef>
              <a:buNone/>
              <a:tabLst>
                <a:tab algn="l" pos="0"/>
              </a:tabLst>
            </a:pPr>
            <a:r>
              <a:rPr b="0" lang="en-US" sz="2400" spc="-1" strike="noStrike">
                <a:solidFill>
                  <a:schemeClr val="dk2"/>
                </a:solidFill>
                <a:latin typeface="Goudy Old Style"/>
              </a:rPr>
              <a:t>The products are ALWAYS carbon dioxide and water in a combustion reaction, and this reaction always proceeds with the addition of energy!</a:t>
            </a:r>
            <a:endParaRPr b="0" lang="en-US" sz="2400" spc="-1" strike="noStrike">
              <a:solidFill>
                <a:schemeClr val="dk2"/>
              </a:solidFill>
              <a:latin typeface="Goudy Old Style"/>
            </a:endParaRPr>
          </a:p>
        </p:txBody>
      </p:sp>
    </p:spTree>
  </p:cSld>
  <mc:AlternateContent>
    <mc:Choice Requires="p14">
      <p:transition spd="slow" p14:dur="2000"/>
    </mc:Choice>
    <mc:Fallback>
      <p:transition spd="slow"/>
    </mc:Fallback>
  </mc:AlternateContent>
</p:sld>
</file>

<file path=ppt/slides/slide2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87" name="Rectangle 2063">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88" name="Rectangle 2065">
            <a:extLst>
              <a:ext uri="{C183D7F6-B498-43B3-948B-1728B52AA6E4}">
                <adec:decorative xmlns:adec="http://schemas.microsoft.com/office/drawing/2017/decorative" val="1"/>
              </a:ext>
            </a:extLst>
          </p:cNvPr>
          <p:cNvSpPr/>
          <p:nvPr/>
        </p:nvSpPr>
        <p:spPr>
          <a:xfrm>
            <a:off x="0" y="0"/>
            <a:ext cx="5409720" cy="6857640"/>
          </a:xfrm>
          <a:prstGeom prst="rect">
            <a:avLst/>
          </a:prstGeom>
          <a:solidFill>
            <a:schemeClr val="tx2">
              <a:lumMod val="75000"/>
              <a:lumOff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useBgFill="1">
        <p:nvSpPr>
          <p:cNvPr id="189" name="Rectangle 2067">
            <a:extLst>
              <a:ext uri="{C183D7F6-B498-43B3-948B-1728B52AA6E4}">
                <adec:decorative xmlns:adec="http://schemas.microsoft.com/office/drawing/2017/decorative" val="1"/>
              </a:ext>
            </a:extLst>
          </p:cNvPr>
          <p:cNvSpPr/>
          <p:nvPr/>
        </p:nvSpPr>
        <p:spPr>
          <a:xfrm>
            <a:off x="685800" y="685800"/>
            <a:ext cx="4076280" cy="54860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90" name="PlaceHolder 1"/>
          <p:cNvSpPr>
            <a:spLocks noGrp="1"/>
          </p:cNvSpPr>
          <p:nvPr>
            <p:ph type="title"/>
          </p:nvPr>
        </p:nvSpPr>
        <p:spPr>
          <a:xfrm>
            <a:off x="1116000" y="920880"/>
            <a:ext cx="3177720" cy="2507760"/>
          </a:xfrm>
          <a:prstGeom prst="rect">
            <a:avLst/>
          </a:prstGeom>
          <a:noFill/>
          <a:ln w="0">
            <a:noFill/>
          </a:ln>
        </p:spPr>
        <p:txBody>
          <a:bodyPr lIns="91440" rIns="91440" tIns="45720" bIns="45720" anchor="b">
            <a:normAutofit/>
          </a:bodyPr>
          <a:p>
            <a:pPr indent="0" algn="ctr" defTabSz="914400">
              <a:lnSpc>
                <a:spcPct val="90000"/>
              </a:lnSpc>
              <a:buNone/>
            </a:pPr>
            <a:r>
              <a:rPr b="0" lang="en-US" sz="3200" spc="299" strike="noStrike" cap="all">
                <a:solidFill>
                  <a:schemeClr val="dk2"/>
                </a:solidFill>
                <a:latin typeface="Goudy Old Style"/>
              </a:rPr>
              <a:t>Example</a:t>
            </a:r>
            <a:br>
              <a:rPr sz="3200"/>
            </a:br>
            <a:br>
              <a:rPr sz="3200"/>
            </a:br>
            <a:r>
              <a:rPr b="0" lang="en-US" sz="3200" spc="299" strike="noStrike" cap="all">
                <a:solidFill>
                  <a:schemeClr val="dk2"/>
                </a:solidFill>
                <a:latin typeface="Goudy Old Style"/>
              </a:rPr>
              <a:t>c</a:t>
            </a:r>
            <a:r>
              <a:rPr b="0" lang="en-US" sz="3200" spc="299" strike="noStrike" baseline="-25000" cap="all">
                <a:solidFill>
                  <a:schemeClr val="dk2"/>
                </a:solidFill>
                <a:latin typeface="Goudy Old Style"/>
              </a:rPr>
              <a:t>3</a:t>
            </a:r>
            <a:r>
              <a:rPr b="0" lang="en-US" sz="3200" spc="299" strike="noStrike" cap="all">
                <a:solidFill>
                  <a:schemeClr val="dk2"/>
                </a:solidFill>
                <a:latin typeface="Goudy Old Style"/>
              </a:rPr>
              <a:t>h</a:t>
            </a:r>
            <a:r>
              <a:rPr b="0" lang="en-US" sz="3200" spc="299" strike="noStrike" baseline="-25000" cap="all">
                <a:solidFill>
                  <a:schemeClr val="dk2"/>
                </a:solidFill>
                <a:latin typeface="Goudy Old Style"/>
              </a:rPr>
              <a:t>6</a:t>
            </a:r>
            <a:r>
              <a:rPr b="0" lang="en-US" sz="3200" spc="299" strike="noStrike" cap="all">
                <a:solidFill>
                  <a:schemeClr val="dk2"/>
                </a:solidFill>
                <a:latin typeface="Goudy Old Style"/>
              </a:rPr>
              <a:t> + O</a:t>
            </a:r>
            <a:r>
              <a:rPr b="0" lang="en-US" sz="3200" spc="299" strike="noStrike" baseline="-25000" cap="all">
                <a:solidFill>
                  <a:schemeClr val="dk2"/>
                </a:solidFill>
                <a:latin typeface="Goudy Old Style"/>
              </a:rPr>
              <a:t>2</a:t>
            </a:r>
            <a:r>
              <a:rPr b="0" lang="en-US" sz="3200" spc="299" strike="noStrike" cap="all">
                <a:solidFill>
                  <a:schemeClr val="dk2"/>
                </a:solidFill>
                <a:latin typeface="Goudy Old Style"/>
              </a:rPr>
              <a:t> </a:t>
            </a:r>
            <a:r>
              <a:rPr b="1" lang="en-US" sz="3200" spc="299" strike="noStrike" cap="all">
                <a:solidFill>
                  <a:schemeClr val="dk2"/>
                </a:solidFill>
                <a:latin typeface="Wingdings"/>
              </a:rPr>
              <a:t></a:t>
            </a:r>
            <a:endParaRPr b="0" lang="en-US" sz="3200" spc="-1" strike="noStrike">
              <a:solidFill>
                <a:schemeClr val="dk1"/>
              </a:solidFill>
              <a:latin typeface="Gill Sans MT"/>
            </a:endParaRPr>
          </a:p>
        </p:txBody>
      </p:sp>
      <p:pic>
        <p:nvPicPr>
          <p:cNvPr id="191" name="Picture 4" descr="Grill and Fire Pit Safety Tips – NJFSAB &amp; PenJerDel"/>
          <p:cNvPicPr/>
          <p:nvPr/>
        </p:nvPicPr>
        <p:blipFill>
          <a:blip r:embed="rId1"/>
          <a:srcRect l="4604" t="0" r="11835" b="0"/>
          <a:stretch/>
        </p:blipFill>
        <p:spPr>
          <a:xfrm>
            <a:off x="5410080" y="0"/>
            <a:ext cx="6781320" cy="6857640"/>
          </a:xfrm>
          <a:prstGeom prst="rect">
            <a:avLst/>
          </a:prstGeom>
          <a:ln w="0">
            <a:noFill/>
          </a:ln>
        </p:spPr>
      </p:pic>
      <p:sp>
        <p:nvSpPr>
          <p:cNvPr id="192" name="TextBox 3"/>
          <p:cNvSpPr/>
          <p:nvPr/>
        </p:nvSpPr>
        <p:spPr>
          <a:xfrm>
            <a:off x="5865480" y="6172200"/>
            <a:ext cx="3345120" cy="333360"/>
          </a:xfrm>
          <a:prstGeom prst="rect">
            <a:avLst/>
          </a:prstGeom>
          <a:solidFill>
            <a:schemeClr val="bg1"/>
          </a:solidFill>
          <a:ln w="0">
            <a:noFill/>
          </a:ln>
        </p:spPr>
        <p:style>
          <a:lnRef idx="0"/>
          <a:fillRef idx="0"/>
          <a:effectRef idx="0"/>
          <a:fontRef idx="minor"/>
        </p:style>
        <p:txBody>
          <a:bodyPr lIns="90000" rIns="90000" tIns="45000" bIns="45000" anchor="t">
            <a:spAutoFit/>
          </a:bodyPr>
          <a:p>
            <a:pPr defTabSz="914400">
              <a:lnSpc>
                <a:spcPct val="100000"/>
              </a:lnSpc>
            </a:pPr>
            <a:r>
              <a:rPr b="0" lang="en-US" sz="1600" spc="-1" strike="noStrike">
                <a:solidFill>
                  <a:schemeClr val="dk1"/>
                </a:solidFill>
                <a:latin typeface="Gill Sans MT"/>
              </a:rPr>
              <a:t>Barbeque time at the Guch household</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93" name="Rectangle 7176">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194" name="Rectangle 7178">
            <a:extLst>
              <a:ext uri="{C183D7F6-B498-43B3-948B-1728B52AA6E4}">
                <adec:decorative xmlns:adec="http://schemas.microsoft.com/office/drawing/2017/decorative" val="1"/>
              </a:ext>
            </a:extLst>
          </p:cNvPr>
          <p:cNvSpPr/>
          <p:nvPr/>
        </p:nvSpPr>
        <p:spPr>
          <a:xfrm>
            <a:off x="6095880" y="0"/>
            <a:ext cx="6095520" cy="6857640"/>
          </a:xfrm>
          <a:prstGeom prst="rect">
            <a:avLst/>
          </a:prstGeom>
          <a:solidFill>
            <a:schemeClr val="tx2">
              <a:lumMod val="75000"/>
              <a:lumOff val="25000"/>
              <a:alpha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pic>
        <p:nvPicPr>
          <p:cNvPr id="195" name="Picture 4" descr="A body of water with boats in it&#10;&#10;Description automatically generated with low confidence"/>
          <p:cNvPicPr/>
          <p:nvPr/>
        </p:nvPicPr>
        <p:blipFill>
          <a:blip r:embed="rId1"/>
          <a:srcRect l="21206" t="0" r="14209" b="0"/>
          <a:stretch/>
        </p:blipFill>
        <p:spPr>
          <a:xfrm>
            <a:off x="685800" y="685800"/>
            <a:ext cx="4723920" cy="5486040"/>
          </a:xfrm>
          <a:prstGeom prst="rect">
            <a:avLst/>
          </a:prstGeom>
          <a:ln w="0">
            <a:noFill/>
          </a:ln>
        </p:spPr>
      </p:pic>
      <p:sp>
        <p:nvSpPr>
          <p:cNvPr id="196" name="PlaceHolder 1"/>
          <p:cNvSpPr>
            <a:spLocks noGrp="1"/>
          </p:cNvSpPr>
          <p:nvPr>
            <p:ph/>
          </p:nvPr>
        </p:nvSpPr>
        <p:spPr>
          <a:xfrm>
            <a:off x="6316920" y="2873880"/>
            <a:ext cx="5973840" cy="4471200"/>
          </a:xfrm>
          <a:prstGeom prst="rect">
            <a:avLst/>
          </a:prstGeom>
          <a:noFill/>
          <a:ln w="0">
            <a:noFill/>
          </a:ln>
        </p:spPr>
        <p:txBody>
          <a:bodyPr lIns="91440" rIns="91440" tIns="45720" bIns="45720" anchor="t">
            <a:normAutofit/>
          </a:bodyPr>
          <a:p>
            <a:pPr indent="0" defTabSz="914400">
              <a:lnSpc>
                <a:spcPct val="100000"/>
              </a:lnSpc>
              <a:spcBef>
                <a:spcPts val="1001"/>
              </a:spcBef>
              <a:buNone/>
              <a:tabLst>
                <a:tab algn="l" pos="0"/>
              </a:tabLst>
            </a:pPr>
            <a:r>
              <a:rPr b="1" lang="en-US" sz="2400" spc="-1" strike="noStrike">
                <a:solidFill>
                  <a:schemeClr val="dk2"/>
                </a:solidFill>
                <a:latin typeface="Goudy Old Style"/>
              </a:rPr>
              <a:t>2 C</a:t>
            </a:r>
            <a:r>
              <a:rPr b="1" lang="en-US" sz="2400" spc="-1" strike="noStrike" baseline="-25000">
                <a:solidFill>
                  <a:schemeClr val="dk2"/>
                </a:solidFill>
                <a:latin typeface="Goudy Old Style"/>
              </a:rPr>
              <a:t>3</a:t>
            </a:r>
            <a:r>
              <a:rPr b="1" lang="en-US" sz="2400" spc="-1" strike="noStrike">
                <a:solidFill>
                  <a:schemeClr val="dk2"/>
                </a:solidFill>
                <a:latin typeface="Goudy Old Style"/>
              </a:rPr>
              <a:t>H</a:t>
            </a:r>
            <a:r>
              <a:rPr b="1" lang="en-US" sz="2400" spc="-1" strike="noStrike" baseline="-25000">
                <a:solidFill>
                  <a:schemeClr val="dk2"/>
                </a:solidFill>
                <a:latin typeface="Goudy Old Style"/>
              </a:rPr>
              <a:t>6</a:t>
            </a:r>
            <a:r>
              <a:rPr b="1" lang="en-US" sz="2400" spc="-1" strike="noStrike">
                <a:solidFill>
                  <a:schemeClr val="dk2"/>
                </a:solidFill>
                <a:latin typeface="Goudy Old Style"/>
              </a:rPr>
              <a:t> + 9 O</a:t>
            </a:r>
            <a:r>
              <a:rPr b="1" lang="en-US" sz="2400" spc="-1" strike="noStrike" baseline="-25000">
                <a:solidFill>
                  <a:schemeClr val="dk2"/>
                </a:solidFill>
                <a:latin typeface="Goudy Old Style"/>
              </a:rPr>
              <a:t>2</a:t>
            </a:r>
            <a:r>
              <a:rPr b="1" lang="en-US" sz="2400" spc="-1" strike="noStrike">
                <a:solidFill>
                  <a:schemeClr val="dk2"/>
                </a:solidFill>
                <a:latin typeface="Goudy Old Style"/>
              </a:rPr>
              <a:t> </a:t>
            </a:r>
            <a:r>
              <a:rPr b="1" lang="en-US" sz="2400" spc="-1" strike="noStrike">
                <a:solidFill>
                  <a:schemeClr val="dk2"/>
                </a:solidFill>
                <a:latin typeface="Wingdings"/>
              </a:rPr>
              <a:t></a:t>
            </a:r>
            <a:r>
              <a:rPr b="1" lang="en-US" sz="2400" spc="-1" strike="noStrike">
                <a:solidFill>
                  <a:schemeClr val="dk2"/>
                </a:solidFill>
                <a:latin typeface="Goudy Old Style"/>
              </a:rPr>
              <a:t> 6 CO</a:t>
            </a:r>
            <a:r>
              <a:rPr b="1" lang="en-US" sz="2400" spc="-1" strike="noStrike" baseline="-25000">
                <a:solidFill>
                  <a:schemeClr val="dk2"/>
                </a:solidFill>
                <a:latin typeface="Goudy Old Style"/>
              </a:rPr>
              <a:t>2</a:t>
            </a:r>
            <a:r>
              <a:rPr b="1" lang="en-US" sz="2400" spc="-1" strike="noStrike">
                <a:solidFill>
                  <a:schemeClr val="dk2"/>
                </a:solidFill>
                <a:latin typeface="Goudy Old Style"/>
              </a:rPr>
              <a:t> + 6 H</a:t>
            </a:r>
            <a:r>
              <a:rPr b="1" lang="en-US" sz="2400" spc="-1" strike="noStrike" baseline="-25000">
                <a:solidFill>
                  <a:schemeClr val="dk2"/>
                </a:solidFill>
                <a:latin typeface="Goudy Old Style"/>
              </a:rPr>
              <a:t>2</a:t>
            </a:r>
            <a:r>
              <a:rPr b="1" lang="en-US" sz="2400" spc="-1" strike="noStrike">
                <a:solidFill>
                  <a:schemeClr val="dk2"/>
                </a:solidFill>
                <a:latin typeface="Goudy Old Style"/>
              </a:rPr>
              <a:t>O      </a:t>
            </a: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endParaRPr b="0" lang="en-US" sz="2400" spc="-1" strike="noStrike">
              <a:solidFill>
                <a:schemeClr val="dk2"/>
              </a:solidFill>
              <a:latin typeface="Goudy Old Style"/>
            </a:endParaRPr>
          </a:p>
        </p:txBody>
      </p:sp>
      <p:sp>
        <p:nvSpPr>
          <p:cNvPr id="197" name="TextBox 4"/>
          <p:cNvSpPr/>
          <p:nvPr/>
        </p:nvSpPr>
        <p:spPr>
          <a:xfrm>
            <a:off x="513000" y="6172200"/>
            <a:ext cx="5069520" cy="54576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1400" spc="-1" strike="noStrike">
                <a:solidFill>
                  <a:schemeClr val="dk1"/>
                </a:solidFill>
                <a:latin typeface="Goudy Old Style"/>
              </a:rPr>
              <a:t>Alcanar, Spain got blowed up in 1978 when a train carrying propylene (C</a:t>
            </a:r>
            <a:r>
              <a:rPr b="0" lang="en-US" sz="1400" spc="-1" strike="noStrike" baseline="-25000">
                <a:solidFill>
                  <a:schemeClr val="dk1"/>
                </a:solidFill>
                <a:latin typeface="Goudy Old Style"/>
              </a:rPr>
              <a:t>3</a:t>
            </a:r>
            <a:r>
              <a:rPr b="0" lang="en-US" sz="1400" spc="-1" strike="noStrike">
                <a:solidFill>
                  <a:schemeClr val="dk1"/>
                </a:solidFill>
                <a:latin typeface="Goudy Old Style"/>
              </a:rPr>
              <a:t>H</a:t>
            </a:r>
            <a:r>
              <a:rPr b="0" lang="en-US" sz="1400" spc="-1" strike="noStrike" baseline="-25000">
                <a:solidFill>
                  <a:schemeClr val="dk1"/>
                </a:solidFill>
                <a:latin typeface="Goudy Old Style"/>
              </a:rPr>
              <a:t>6</a:t>
            </a:r>
            <a:r>
              <a:rPr b="0" lang="en-US" sz="1400" spc="-1" strike="noStrike">
                <a:solidFill>
                  <a:schemeClr val="dk1"/>
                </a:solidFill>
                <a:latin typeface="Goudy Old Style"/>
              </a:rPr>
              <a:t>) derailed.</a:t>
            </a:r>
            <a:endParaRPr b="0" lang="en-US" sz="1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98" name="PlaceHolder 1"/>
          <p:cNvSpPr>
            <a:spLocks noGrp="1"/>
          </p:cNvSpPr>
          <p:nvPr>
            <p:ph type="title"/>
          </p:nvPr>
        </p:nvSpPr>
        <p:spPr>
          <a:xfrm>
            <a:off x="1371600" y="685800"/>
            <a:ext cx="9486720" cy="1371240"/>
          </a:xfrm>
          <a:prstGeom prst="rect">
            <a:avLst/>
          </a:prstGeom>
          <a:noFill/>
          <a:ln w="0">
            <a:noFill/>
          </a:ln>
        </p:spPr>
        <p:txBody>
          <a:bodyPr lIns="91440" rIns="91440" tIns="45720" bIns="45720" anchor="b">
            <a:noAutofit/>
          </a:bodyPr>
          <a:p>
            <a:pPr indent="0" defTabSz="914400">
              <a:lnSpc>
                <a:spcPct val="90000"/>
              </a:lnSpc>
              <a:buNone/>
            </a:pPr>
            <a:r>
              <a:rPr b="0" lang="en-US" sz="3200" spc="299" strike="noStrike" cap="all">
                <a:solidFill>
                  <a:schemeClr val="dk2"/>
                </a:solidFill>
                <a:latin typeface="Goudy Old Style"/>
              </a:rPr>
              <a:t>And that’s that.</a:t>
            </a:r>
            <a:endParaRPr b="0" lang="en-US" sz="3200" spc="-1" strike="noStrike">
              <a:solidFill>
                <a:schemeClr val="dk1"/>
              </a:solidFill>
              <a:latin typeface="Gill Sans MT"/>
            </a:endParaRPr>
          </a:p>
        </p:txBody>
      </p:sp>
      <p:sp>
        <p:nvSpPr>
          <p:cNvPr id="199" name="PlaceHolder 2"/>
          <p:cNvSpPr>
            <a:spLocks noGrp="1"/>
          </p:cNvSpPr>
          <p:nvPr>
            <p:ph/>
          </p:nvPr>
        </p:nvSpPr>
        <p:spPr>
          <a:xfrm>
            <a:off x="1371600" y="2253960"/>
            <a:ext cx="9486720" cy="3917880"/>
          </a:xfrm>
          <a:prstGeom prst="rect">
            <a:avLst/>
          </a:prstGeom>
          <a:noFill/>
          <a:ln w="0">
            <a:noFill/>
          </a:ln>
        </p:spPr>
        <p:txBody>
          <a:bodyPr lIns="91440" rIns="91440" tIns="45720" bIns="45720" anchor="t">
            <a:noAutofit/>
          </a:bodyPr>
          <a:p>
            <a:pPr indent="0" defTabSz="914400">
              <a:lnSpc>
                <a:spcPct val="100000"/>
              </a:lnSpc>
              <a:spcBef>
                <a:spcPts val="1001"/>
              </a:spcBef>
              <a:buNone/>
              <a:tabLst>
                <a:tab algn="l" pos="0"/>
              </a:tabLst>
            </a:pPr>
            <a:r>
              <a:rPr b="0" lang="en-US" sz="2400" spc="-1" strike="noStrike">
                <a:solidFill>
                  <a:schemeClr val="dk2"/>
                </a:solidFill>
                <a:latin typeface="Goudy Old Style"/>
              </a:rPr>
              <a:t>Let’s do some practice stuff.</a:t>
            </a:r>
            <a:endParaRPr b="0" lang="en-US" sz="2400" spc="-1" strike="noStrike">
              <a:solidFill>
                <a:schemeClr val="dk2"/>
              </a:solidFill>
              <a:latin typeface="Goudy Old Style"/>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5" name="PlaceHolder 1"/>
          <p:cNvSpPr>
            <a:spLocks noGrp="1"/>
          </p:cNvSpPr>
          <p:nvPr>
            <p:ph type="title"/>
          </p:nvPr>
        </p:nvSpPr>
        <p:spPr>
          <a:xfrm>
            <a:off x="1371600" y="685800"/>
            <a:ext cx="9486720" cy="1371240"/>
          </a:xfrm>
          <a:prstGeom prst="rect">
            <a:avLst/>
          </a:prstGeom>
          <a:noFill/>
          <a:ln w="0">
            <a:noFill/>
          </a:ln>
        </p:spPr>
        <p:txBody>
          <a:bodyPr lIns="91440" rIns="91440" tIns="45720" bIns="45720" anchor="b">
            <a:noAutofit/>
          </a:bodyPr>
          <a:p>
            <a:pPr indent="0" defTabSz="914400">
              <a:lnSpc>
                <a:spcPct val="90000"/>
              </a:lnSpc>
              <a:buNone/>
            </a:pPr>
            <a:r>
              <a:rPr b="0" lang="en-US" sz="3200" spc="299" strike="noStrike" cap="all">
                <a:solidFill>
                  <a:schemeClr val="dk2"/>
                </a:solidFill>
                <a:latin typeface="Goudy Old Style"/>
              </a:rPr>
              <a:t>So, let’s talk about the six types of reaction and what they Make.</a:t>
            </a:r>
            <a:endParaRPr b="0" lang="en-US" sz="3200" spc="-1" strike="noStrike">
              <a:solidFill>
                <a:schemeClr val="dk1"/>
              </a:solidFill>
              <a:latin typeface="Gill Sans MT"/>
            </a:endParaRPr>
          </a:p>
        </p:txBody>
      </p:sp>
      <p:pic>
        <p:nvPicPr>
          <p:cNvPr id="76" name="Picture 2" descr=""/>
          <p:cNvPicPr/>
          <p:nvPr/>
        </p:nvPicPr>
        <p:blipFill>
          <a:blip r:embed="rId1"/>
          <a:stretch/>
        </p:blipFill>
        <p:spPr>
          <a:xfrm>
            <a:off x="2095560" y="2836440"/>
            <a:ext cx="3428640" cy="2285640"/>
          </a:xfrm>
          <a:prstGeom prst="rect">
            <a:avLst/>
          </a:prstGeom>
          <a:ln w="0">
            <a:noFill/>
          </a:ln>
        </p:spPr>
      </p:pic>
      <p:sp>
        <p:nvSpPr>
          <p:cNvPr id="77" name="TextBox 4"/>
          <p:cNvSpPr/>
          <p:nvPr/>
        </p:nvSpPr>
        <p:spPr>
          <a:xfrm>
            <a:off x="5896080" y="3686040"/>
            <a:ext cx="476208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800" spc="-1" strike="noStrike">
                <a:solidFill>
                  <a:schemeClr val="dk1"/>
                </a:solidFill>
                <a:latin typeface="Goudy Old Style"/>
              </a:rPr>
              <a:t>Former president Ronald Reagan approves.</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78" name="Rectangle 7">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79" name="Rectangle 9">
            <a:extLst>
              <a:ext uri="{C183D7F6-B498-43B3-948B-1728B52AA6E4}">
                <adec:decorative xmlns:adec="http://schemas.microsoft.com/office/drawing/2017/decorative" val="1"/>
              </a:ext>
            </a:extLst>
          </p:cNvPr>
          <p:cNvSpPr/>
          <p:nvPr/>
        </p:nvSpPr>
        <p:spPr>
          <a:xfrm>
            <a:off x="0" y="0"/>
            <a:ext cx="12191760" cy="6857640"/>
          </a:xfrm>
          <a:prstGeom prst="rect">
            <a:avLst/>
          </a:prstGeom>
          <a:solidFill>
            <a:schemeClr val="tx2">
              <a:lumMod val="75000"/>
              <a:lumOff val="25000"/>
              <a:alpha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useBgFill="1">
        <p:nvSpPr>
          <p:cNvPr id="80" name="Rectangle 11">
            <a:extLst>
              <a:ext uri="{C183D7F6-B498-43B3-948B-1728B52AA6E4}">
                <adec:decorative xmlns:adec="http://schemas.microsoft.com/office/drawing/2017/decorative" val="1"/>
              </a:ext>
            </a:extLst>
          </p:cNvPr>
          <p:cNvSpPr/>
          <p:nvPr/>
        </p:nvSpPr>
        <p:spPr>
          <a:xfrm>
            <a:off x="685800" y="685800"/>
            <a:ext cx="10820160" cy="54860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81" name="PlaceHolder 1"/>
          <p:cNvSpPr>
            <a:spLocks noGrp="1"/>
          </p:cNvSpPr>
          <p:nvPr>
            <p:ph type="title"/>
          </p:nvPr>
        </p:nvSpPr>
        <p:spPr>
          <a:xfrm>
            <a:off x="1371600" y="945360"/>
            <a:ext cx="9486720" cy="995760"/>
          </a:xfrm>
          <a:prstGeom prst="rect">
            <a:avLst/>
          </a:prstGeom>
          <a:noFill/>
          <a:ln w="0">
            <a:noFill/>
          </a:ln>
        </p:spPr>
        <p:txBody>
          <a:bodyPr lIns="91440" rIns="91440" tIns="45720" bIns="45720" anchor="b">
            <a:normAutofit/>
          </a:bodyPr>
          <a:p>
            <a:pPr indent="0" algn="ctr" defTabSz="914400">
              <a:lnSpc>
                <a:spcPct val="90000"/>
              </a:lnSpc>
              <a:buNone/>
            </a:pPr>
            <a:r>
              <a:rPr b="1" lang="en-US" sz="3200" spc="299" strike="noStrike" cap="all">
                <a:solidFill>
                  <a:schemeClr val="dk2"/>
                </a:solidFill>
                <a:latin typeface="Goudy Old Style"/>
              </a:rPr>
              <a:t>1.  Synthesis reactions</a:t>
            </a:r>
            <a:endParaRPr b="0" lang="en-US" sz="3200" spc="-1" strike="noStrike">
              <a:solidFill>
                <a:schemeClr val="dk1"/>
              </a:solidFill>
              <a:latin typeface="Gill Sans MT"/>
            </a:endParaRPr>
          </a:p>
        </p:txBody>
      </p:sp>
      <p:sp>
        <p:nvSpPr>
          <p:cNvPr id="82" name="PlaceHolder 2"/>
          <p:cNvSpPr>
            <a:spLocks noGrp="1"/>
          </p:cNvSpPr>
          <p:nvPr>
            <p:ph/>
          </p:nvPr>
        </p:nvSpPr>
        <p:spPr>
          <a:xfrm>
            <a:off x="1371600" y="2201040"/>
            <a:ext cx="9486720" cy="3577320"/>
          </a:xfrm>
          <a:prstGeom prst="rect">
            <a:avLst/>
          </a:prstGeom>
          <a:noFill/>
          <a:ln w="0">
            <a:noFill/>
          </a:ln>
        </p:spPr>
        <p:txBody>
          <a:bodyPr lIns="91440" rIns="91440" tIns="45720" bIns="45720" anchor="t">
            <a:normAutofit/>
          </a:bodyPr>
          <a:p>
            <a:pPr indent="0" defTabSz="914400">
              <a:lnSpc>
                <a:spcPct val="100000"/>
              </a:lnSpc>
              <a:spcBef>
                <a:spcPts val="1001"/>
              </a:spcBef>
              <a:buNone/>
              <a:tabLst>
                <a:tab algn="l" pos="0"/>
              </a:tabLst>
            </a:pPr>
            <a:r>
              <a:rPr b="0" lang="en-US" sz="2400" spc="-1" strike="noStrike">
                <a:solidFill>
                  <a:schemeClr val="dk2"/>
                </a:solidFill>
                <a:latin typeface="Goudy Old Style"/>
              </a:rPr>
              <a:t>In synthesis reactions, simple compounds combine to make relatively complex ones.</a:t>
            </a:r>
            <a:endParaRPr b="0" lang="en-US" sz="2400" spc="-1" strike="noStrike">
              <a:solidFill>
                <a:schemeClr val="dk2"/>
              </a:solidFill>
              <a:latin typeface="Goudy Old Style"/>
            </a:endParaRPr>
          </a:p>
          <a:p>
            <a:pPr indent="0" algn="ctr" defTabSz="914400">
              <a:lnSpc>
                <a:spcPct val="100000"/>
              </a:lnSpc>
              <a:spcBef>
                <a:spcPts val="1001"/>
              </a:spcBef>
              <a:buNone/>
              <a:tabLst>
                <a:tab algn="l" pos="0"/>
              </a:tabLst>
            </a:pPr>
            <a:r>
              <a:rPr b="0" lang="en-US" sz="2400" spc="-1" strike="noStrike">
                <a:solidFill>
                  <a:schemeClr val="dk2"/>
                </a:solidFill>
                <a:latin typeface="Goudy Old Style"/>
              </a:rPr>
              <a:t>A + B </a:t>
            </a:r>
            <a:r>
              <a:rPr b="0" lang="en-US" sz="2400" spc="-1" strike="noStrike">
                <a:solidFill>
                  <a:schemeClr val="dk2"/>
                </a:solidFill>
                <a:latin typeface="Wingdings"/>
              </a:rPr>
              <a:t></a:t>
            </a:r>
            <a:r>
              <a:rPr b="0" lang="en-US" sz="2400" spc="-1" strike="noStrike">
                <a:solidFill>
                  <a:schemeClr val="dk2"/>
                </a:solidFill>
                <a:latin typeface="Goudy Old Style"/>
              </a:rPr>
              <a:t> C</a:t>
            </a:r>
            <a:endParaRPr b="0" lang="en-US" sz="2400" spc="-1" strike="noStrike">
              <a:solidFill>
                <a:schemeClr val="dk2"/>
              </a:solidFill>
              <a:latin typeface="Goudy Old Style"/>
            </a:endParaRPr>
          </a:p>
          <a:p>
            <a:pPr indent="0" algn="ctr" defTabSz="914400">
              <a:lnSpc>
                <a:spcPct val="100000"/>
              </a:lnSpc>
              <a:spcBef>
                <a:spcPts val="1001"/>
              </a:spcBef>
              <a:buNone/>
              <a:tabLst>
                <a:tab algn="l" pos="0"/>
              </a:tabLst>
            </a:pP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r>
              <a:rPr b="0" lang="en-US" sz="2400" spc="-1" strike="noStrike">
                <a:solidFill>
                  <a:schemeClr val="dk2"/>
                </a:solidFill>
                <a:latin typeface="Goudy Old Style"/>
              </a:rPr>
              <a:t>Compound C can be just about anything, but in a practical sense for chemistry students trying to predict a reaction product, it’s likely to be something you’re familiar with already:</a:t>
            </a:r>
            <a:endParaRPr b="0" lang="en-US" sz="2400" spc="-1" strike="noStrike">
              <a:solidFill>
                <a:schemeClr val="dk2"/>
              </a:solidFill>
              <a:latin typeface="Goudy Old Style"/>
            </a:endParaRPr>
          </a:p>
          <a:p>
            <a:pPr indent="0" algn="ctr" defTabSz="914400">
              <a:lnSpc>
                <a:spcPct val="100000"/>
              </a:lnSpc>
              <a:spcBef>
                <a:spcPts val="1001"/>
              </a:spcBef>
              <a:buNone/>
              <a:tabLst>
                <a:tab algn="l" pos="0"/>
              </a:tabLst>
            </a:pPr>
            <a:r>
              <a:rPr b="0" lang="en-US" sz="2400" spc="-1" strike="noStrike">
                <a:solidFill>
                  <a:schemeClr val="dk2"/>
                </a:solidFill>
                <a:latin typeface="Goudy Old Style"/>
              </a:rPr>
              <a:t>H</a:t>
            </a:r>
            <a:r>
              <a:rPr b="0" lang="en-US" sz="2400" spc="-1" strike="noStrike" baseline="-25000">
                <a:solidFill>
                  <a:schemeClr val="dk2"/>
                </a:solidFill>
                <a:latin typeface="Goudy Old Style"/>
              </a:rPr>
              <a:t>2</a:t>
            </a:r>
            <a:r>
              <a:rPr b="0" lang="en-US" sz="2400" spc="-1" strike="noStrike">
                <a:solidFill>
                  <a:schemeClr val="dk2"/>
                </a:solidFill>
                <a:latin typeface="Goudy Old Style"/>
              </a:rPr>
              <a:t>O + CO</a:t>
            </a:r>
            <a:r>
              <a:rPr b="0" lang="en-US" sz="2400" spc="-1" strike="noStrike" baseline="-25000">
                <a:solidFill>
                  <a:schemeClr val="dk2"/>
                </a:solidFill>
                <a:latin typeface="Goudy Old Style"/>
              </a:rPr>
              <a:t>2</a:t>
            </a:r>
            <a:r>
              <a:rPr b="0" lang="en-US" sz="2400" spc="-1" strike="noStrike">
                <a:solidFill>
                  <a:schemeClr val="dk2"/>
                </a:solidFill>
                <a:latin typeface="Goudy Old Style"/>
              </a:rPr>
              <a:t> </a:t>
            </a:r>
            <a:r>
              <a:rPr b="0" lang="en-US" sz="2400" spc="-1" strike="noStrike">
                <a:solidFill>
                  <a:schemeClr val="dk2"/>
                </a:solidFill>
                <a:latin typeface="Wingdings"/>
              </a:rPr>
              <a:t></a:t>
            </a:r>
            <a:r>
              <a:rPr b="0" lang="en-US" sz="2400" spc="-1" strike="noStrike">
                <a:solidFill>
                  <a:schemeClr val="dk2"/>
                </a:solidFill>
                <a:latin typeface="Goudy Old Style"/>
              </a:rPr>
              <a:t> H</a:t>
            </a:r>
            <a:r>
              <a:rPr b="0" lang="en-US" sz="2400" spc="-1" strike="noStrike" baseline="-25000">
                <a:solidFill>
                  <a:schemeClr val="dk2"/>
                </a:solidFill>
                <a:latin typeface="Goudy Old Style"/>
              </a:rPr>
              <a:t>2</a:t>
            </a:r>
            <a:r>
              <a:rPr b="0" lang="en-US" sz="2400" spc="-1" strike="noStrike">
                <a:solidFill>
                  <a:schemeClr val="dk2"/>
                </a:solidFill>
                <a:latin typeface="Goudy Old Style"/>
              </a:rPr>
              <a:t>CO</a:t>
            </a:r>
            <a:r>
              <a:rPr b="0" lang="en-US" sz="2400" spc="-1" strike="noStrike" baseline="-25000">
                <a:solidFill>
                  <a:schemeClr val="dk2"/>
                </a:solidFill>
                <a:latin typeface="Goudy Old Style"/>
              </a:rPr>
              <a:t>3</a:t>
            </a:r>
            <a:endParaRPr b="0" lang="en-US" sz="2400" spc="-1" strike="noStrike">
              <a:solidFill>
                <a:schemeClr val="dk2"/>
              </a:solidFill>
              <a:latin typeface="Goudy Old Style"/>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83" name="Rectangle 7">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84" name="Rectangle 9">
            <a:extLst>
              <a:ext uri="{C183D7F6-B498-43B3-948B-1728B52AA6E4}">
                <adec:decorative xmlns:adec="http://schemas.microsoft.com/office/drawing/2017/decorative" val="1"/>
              </a:ext>
            </a:extLst>
          </p:cNvPr>
          <p:cNvSpPr/>
          <p:nvPr/>
        </p:nvSpPr>
        <p:spPr>
          <a:xfrm>
            <a:off x="0" y="0"/>
            <a:ext cx="12191760" cy="6857640"/>
          </a:xfrm>
          <a:prstGeom prst="rect">
            <a:avLst/>
          </a:prstGeom>
          <a:solidFill>
            <a:schemeClr val="tx2">
              <a:lumMod val="75000"/>
              <a:lumOff val="25000"/>
              <a:alpha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useBgFill="1">
        <p:nvSpPr>
          <p:cNvPr id="85" name="Rectangle 11">
            <a:extLst>
              <a:ext uri="{C183D7F6-B498-43B3-948B-1728B52AA6E4}">
                <adec:decorative xmlns:adec="http://schemas.microsoft.com/office/drawing/2017/decorative" val="1"/>
              </a:ext>
            </a:extLst>
          </p:cNvPr>
          <p:cNvSpPr/>
          <p:nvPr/>
        </p:nvSpPr>
        <p:spPr>
          <a:xfrm>
            <a:off x="685800" y="685800"/>
            <a:ext cx="10820160" cy="54860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86" name="PlaceHolder 1"/>
          <p:cNvSpPr>
            <a:spLocks noGrp="1"/>
          </p:cNvSpPr>
          <p:nvPr>
            <p:ph type="title"/>
          </p:nvPr>
        </p:nvSpPr>
        <p:spPr>
          <a:xfrm>
            <a:off x="1371600" y="1020600"/>
            <a:ext cx="9486720" cy="995760"/>
          </a:xfrm>
          <a:prstGeom prst="rect">
            <a:avLst/>
          </a:prstGeom>
          <a:noFill/>
          <a:ln w="0">
            <a:noFill/>
          </a:ln>
        </p:spPr>
        <p:txBody>
          <a:bodyPr lIns="91440" rIns="91440" tIns="45720" bIns="45720" anchor="b">
            <a:normAutofit/>
          </a:bodyPr>
          <a:p>
            <a:pPr indent="0" algn="ctr" defTabSz="914400">
              <a:lnSpc>
                <a:spcPct val="90000"/>
              </a:lnSpc>
              <a:buNone/>
            </a:pPr>
            <a:r>
              <a:rPr b="1" lang="en-US" sz="3200" spc="299" strike="noStrike" cap="all">
                <a:solidFill>
                  <a:schemeClr val="dk2"/>
                </a:solidFill>
                <a:latin typeface="Goudy Old Style"/>
              </a:rPr>
              <a:t>2. Decomposition reactions</a:t>
            </a:r>
            <a:endParaRPr b="0" lang="en-US" sz="3200" spc="-1" strike="noStrike">
              <a:solidFill>
                <a:schemeClr val="dk1"/>
              </a:solidFill>
              <a:latin typeface="Gill Sans MT"/>
            </a:endParaRPr>
          </a:p>
        </p:txBody>
      </p:sp>
      <p:sp>
        <p:nvSpPr>
          <p:cNvPr id="87" name="PlaceHolder 2"/>
          <p:cNvSpPr>
            <a:spLocks noGrp="1"/>
          </p:cNvSpPr>
          <p:nvPr>
            <p:ph/>
          </p:nvPr>
        </p:nvSpPr>
        <p:spPr>
          <a:xfrm>
            <a:off x="1371600" y="2201040"/>
            <a:ext cx="9486720" cy="3577320"/>
          </a:xfrm>
          <a:prstGeom prst="rect">
            <a:avLst/>
          </a:prstGeom>
          <a:noFill/>
          <a:ln w="0">
            <a:noFill/>
          </a:ln>
        </p:spPr>
        <p:txBody>
          <a:bodyPr lIns="91440" rIns="91440" tIns="45720" bIns="45720" anchor="t">
            <a:normAutofit/>
          </a:bodyPr>
          <a:p>
            <a:pPr indent="0" defTabSz="914400">
              <a:lnSpc>
                <a:spcPct val="100000"/>
              </a:lnSpc>
              <a:spcBef>
                <a:spcPts val="1001"/>
              </a:spcBef>
              <a:buNone/>
              <a:tabLst>
                <a:tab algn="l" pos="0"/>
              </a:tabLst>
            </a:pPr>
            <a:r>
              <a:rPr b="0" lang="en-US" sz="2400" spc="-1" strike="noStrike">
                <a:solidFill>
                  <a:schemeClr val="dk2"/>
                </a:solidFill>
                <a:latin typeface="Goudy Old Style"/>
              </a:rPr>
              <a:t>The opposite of a synthesis reaction, these occur when molecules fall apart into relatively less complex ones.</a:t>
            </a:r>
            <a:endParaRPr b="0" lang="en-US" sz="2400" spc="-1" strike="noStrike">
              <a:solidFill>
                <a:schemeClr val="dk2"/>
              </a:solidFill>
              <a:latin typeface="Goudy Old Style"/>
            </a:endParaRPr>
          </a:p>
          <a:p>
            <a:pPr indent="0" algn="ctr" defTabSz="914400">
              <a:lnSpc>
                <a:spcPct val="100000"/>
              </a:lnSpc>
              <a:spcBef>
                <a:spcPts val="1001"/>
              </a:spcBef>
              <a:buNone/>
              <a:tabLst>
                <a:tab algn="l" pos="0"/>
              </a:tabLst>
            </a:pPr>
            <a:r>
              <a:rPr b="0" lang="en-US" sz="2400" spc="-1" strike="noStrike">
                <a:solidFill>
                  <a:schemeClr val="dk2"/>
                </a:solidFill>
                <a:latin typeface="Goudy Old Style"/>
              </a:rPr>
              <a:t>C </a:t>
            </a:r>
            <a:r>
              <a:rPr b="0" lang="en-US" sz="2400" spc="-1" strike="noStrike">
                <a:solidFill>
                  <a:schemeClr val="dk2"/>
                </a:solidFill>
                <a:latin typeface="Wingdings"/>
              </a:rPr>
              <a:t></a:t>
            </a:r>
            <a:r>
              <a:rPr b="0" lang="en-US" sz="2400" spc="-1" strike="noStrike">
                <a:solidFill>
                  <a:schemeClr val="dk2"/>
                </a:solidFill>
                <a:latin typeface="Goudy Old Style"/>
              </a:rPr>
              <a:t> A + B</a:t>
            </a: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r>
              <a:rPr b="0" lang="en-US" sz="2400" spc="-1" strike="noStrike">
                <a:solidFill>
                  <a:schemeClr val="dk2"/>
                </a:solidFill>
                <a:latin typeface="Goudy Old Style"/>
              </a:rPr>
              <a:t>Typically speaking, the compounds that C break into will be familiar compounds such as CO</a:t>
            </a:r>
            <a:r>
              <a:rPr b="0" lang="en-US" sz="2400" spc="-1" strike="noStrike" baseline="-25000">
                <a:solidFill>
                  <a:schemeClr val="dk2"/>
                </a:solidFill>
                <a:latin typeface="Goudy Old Style"/>
              </a:rPr>
              <a:t>2</a:t>
            </a:r>
            <a:r>
              <a:rPr b="0" lang="en-US" sz="2400" spc="-1" strike="noStrike">
                <a:solidFill>
                  <a:schemeClr val="dk2"/>
                </a:solidFill>
                <a:latin typeface="Goudy Old Style"/>
              </a:rPr>
              <a:t>, H</a:t>
            </a:r>
            <a:r>
              <a:rPr b="0" lang="en-US" sz="2400" spc="-1" strike="noStrike" baseline="-25000">
                <a:solidFill>
                  <a:schemeClr val="dk2"/>
                </a:solidFill>
                <a:latin typeface="Goudy Old Style"/>
              </a:rPr>
              <a:t>2</a:t>
            </a:r>
            <a:r>
              <a:rPr b="0" lang="en-US" sz="2400" spc="-1" strike="noStrike">
                <a:solidFill>
                  <a:schemeClr val="dk2"/>
                </a:solidFill>
                <a:latin typeface="Goudy Old Style"/>
              </a:rPr>
              <a:t>O, NH</a:t>
            </a:r>
            <a:r>
              <a:rPr b="0" lang="en-US" sz="2400" spc="-1" strike="noStrike" baseline="-25000">
                <a:solidFill>
                  <a:schemeClr val="dk2"/>
                </a:solidFill>
                <a:latin typeface="Goudy Old Style"/>
              </a:rPr>
              <a:t>3</a:t>
            </a:r>
            <a:r>
              <a:rPr b="0" lang="en-US" sz="2400" spc="-1" strike="noStrike">
                <a:solidFill>
                  <a:schemeClr val="dk2"/>
                </a:solidFill>
                <a:latin typeface="Goudy Old Style"/>
              </a:rPr>
              <a:t>, or some pure element:</a:t>
            </a:r>
            <a:endParaRPr b="0" lang="en-US" sz="2400" spc="-1" strike="noStrike">
              <a:solidFill>
                <a:schemeClr val="dk2"/>
              </a:solidFill>
              <a:latin typeface="Goudy Old Style"/>
            </a:endParaRPr>
          </a:p>
          <a:p>
            <a:pPr indent="0" algn="ctr" defTabSz="914400">
              <a:lnSpc>
                <a:spcPct val="100000"/>
              </a:lnSpc>
              <a:spcBef>
                <a:spcPts val="1001"/>
              </a:spcBef>
              <a:buNone/>
              <a:tabLst>
                <a:tab algn="l" pos="0"/>
              </a:tabLst>
            </a:pPr>
            <a:r>
              <a:rPr b="0" lang="en-US" sz="2400" spc="-1" strike="noStrike">
                <a:solidFill>
                  <a:schemeClr val="dk2"/>
                </a:solidFill>
                <a:latin typeface="Goudy Old Style"/>
              </a:rPr>
              <a:t>CaCO</a:t>
            </a:r>
            <a:r>
              <a:rPr b="0" lang="en-US" sz="2400" spc="-1" strike="noStrike" baseline="-25000">
                <a:solidFill>
                  <a:schemeClr val="dk2"/>
                </a:solidFill>
                <a:latin typeface="Goudy Old Style"/>
              </a:rPr>
              <a:t>3</a:t>
            </a:r>
            <a:r>
              <a:rPr b="0" lang="en-US" sz="2400" spc="-1" strike="noStrike">
                <a:solidFill>
                  <a:schemeClr val="dk2"/>
                </a:solidFill>
                <a:latin typeface="Goudy Old Style"/>
              </a:rPr>
              <a:t> </a:t>
            </a:r>
            <a:r>
              <a:rPr b="0" lang="en-US" sz="2400" spc="-1" strike="noStrike">
                <a:solidFill>
                  <a:schemeClr val="dk2"/>
                </a:solidFill>
                <a:latin typeface="Wingdings"/>
              </a:rPr>
              <a:t></a:t>
            </a:r>
            <a:r>
              <a:rPr b="0" lang="en-US" sz="2400" spc="-1" strike="noStrike">
                <a:solidFill>
                  <a:schemeClr val="dk2"/>
                </a:solidFill>
                <a:latin typeface="Goudy Old Style"/>
              </a:rPr>
              <a:t> CO</a:t>
            </a:r>
            <a:r>
              <a:rPr b="0" lang="en-US" sz="2400" spc="-1" strike="noStrike" baseline="-25000">
                <a:solidFill>
                  <a:schemeClr val="dk2"/>
                </a:solidFill>
                <a:latin typeface="Goudy Old Style"/>
              </a:rPr>
              <a:t>2</a:t>
            </a:r>
            <a:r>
              <a:rPr b="0" lang="en-US" sz="2400" spc="-1" strike="noStrike">
                <a:solidFill>
                  <a:schemeClr val="dk2"/>
                </a:solidFill>
                <a:latin typeface="Goudy Old Style"/>
              </a:rPr>
              <a:t> + CaO</a:t>
            </a: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endParaRPr b="0" lang="en-US" sz="2400" spc="-1" strike="noStrike">
              <a:solidFill>
                <a:schemeClr val="dk2"/>
              </a:solidFill>
              <a:latin typeface="Goudy Old Style"/>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 name="PlaceHolder 1"/>
          <p:cNvSpPr>
            <a:spLocks noGrp="1"/>
          </p:cNvSpPr>
          <p:nvPr>
            <p:ph type="title"/>
          </p:nvPr>
        </p:nvSpPr>
        <p:spPr>
          <a:xfrm>
            <a:off x="1371600" y="685800"/>
            <a:ext cx="9486720" cy="645840"/>
          </a:xfrm>
          <a:prstGeom prst="rect">
            <a:avLst/>
          </a:prstGeom>
          <a:noFill/>
          <a:ln w="0">
            <a:noFill/>
          </a:ln>
        </p:spPr>
        <p:txBody>
          <a:bodyPr lIns="91440" rIns="91440" tIns="45720" bIns="45720" anchor="b">
            <a:noAutofit/>
          </a:bodyPr>
          <a:p>
            <a:pPr indent="0" defTabSz="914400">
              <a:lnSpc>
                <a:spcPct val="90000"/>
              </a:lnSpc>
              <a:buNone/>
            </a:pPr>
            <a:r>
              <a:rPr b="1" lang="en-US" sz="3200" spc="299" strike="noStrike" cap="all">
                <a:solidFill>
                  <a:schemeClr val="dk2"/>
                </a:solidFill>
                <a:latin typeface="Goudy Old Style"/>
              </a:rPr>
              <a:t>3. Single displacement reactions</a:t>
            </a:r>
            <a:endParaRPr b="0" lang="en-US" sz="3200" spc="-1" strike="noStrike">
              <a:solidFill>
                <a:schemeClr val="dk1"/>
              </a:solidFill>
              <a:latin typeface="Gill Sans MT"/>
            </a:endParaRPr>
          </a:p>
        </p:txBody>
      </p:sp>
      <p:sp>
        <p:nvSpPr>
          <p:cNvPr id="89" name="PlaceHolder 2"/>
          <p:cNvSpPr>
            <a:spLocks noGrp="1"/>
          </p:cNvSpPr>
          <p:nvPr>
            <p:ph/>
          </p:nvPr>
        </p:nvSpPr>
        <p:spPr>
          <a:xfrm>
            <a:off x="1371600" y="1580400"/>
            <a:ext cx="9486720" cy="4871880"/>
          </a:xfrm>
          <a:prstGeom prst="rect">
            <a:avLst/>
          </a:prstGeom>
          <a:noFill/>
          <a:ln w="0">
            <a:noFill/>
          </a:ln>
        </p:spPr>
        <p:txBody>
          <a:bodyPr lIns="91440" rIns="91440" tIns="45720" bIns="45720" anchor="t">
            <a:normAutofit/>
          </a:bodyPr>
          <a:p>
            <a:pPr indent="0" defTabSz="914400">
              <a:lnSpc>
                <a:spcPct val="100000"/>
              </a:lnSpc>
              <a:spcBef>
                <a:spcPts val="1001"/>
              </a:spcBef>
              <a:buNone/>
              <a:tabLst>
                <a:tab algn="l" pos="0"/>
              </a:tabLst>
            </a:pPr>
            <a:r>
              <a:rPr b="0" lang="en-US" sz="2400" spc="-1" strike="noStrike">
                <a:solidFill>
                  <a:schemeClr val="dk2"/>
                </a:solidFill>
                <a:latin typeface="Goudy Old Style"/>
              </a:rPr>
              <a:t>In a single displacement reaction, an element will trade places with an element from another compound:</a:t>
            </a:r>
            <a:endParaRPr b="0" lang="en-US" sz="2400" spc="-1" strike="noStrike">
              <a:solidFill>
                <a:schemeClr val="dk2"/>
              </a:solidFill>
              <a:latin typeface="Goudy Old Style"/>
            </a:endParaRPr>
          </a:p>
          <a:p>
            <a:pPr indent="0" algn="ctr" defTabSz="914400">
              <a:lnSpc>
                <a:spcPct val="100000"/>
              </a:lnSpc>
              <a:spcBef>
                <a:spcPts val="1001"/>
              </a:spcBef>
              <a:buNone/>
              <a:tabLst>
                <a:tab algn="l" pos="0"/>
              </a:tabLst>
            </a:pPr>
            <a:r>
              <a:rPr b="0" lang="en-US" sz="2400" spc="-1" strike="noStrike">
                <a:solidFill>
                  <a:schemeClr val="dk2"/>
                </a:solidFill>
                <a:latin typeface="Goudy Old Style"/>
              </a:rPr>
              <a:t>A + BC </a:t>
            </a:r>
            <a:r>
              <a:rPr b="0" lang="en-US" sz="2400" spc="-1" strike="noStrike">
                <a:solidFill>
                  <a:schemeClr val="dk2"/>
                </a:solidFill>
                <a:latin typeface="Wingdings"/>
              </a:rPr>
              <a:t></a:t>
            </a:r>
            <a:r>
              <a:rPr b="0" lang="en-US" sz="2400" spc="-1" strike="noStrike">
                <a:solidFill>
                  <a:schemeClr val="dk2"/>
                </a:solidFill>
                <a:latin typeface="Goudy Old Style"/>
              </a:rPr>
              <a:t> AC + B</a:t>
            </a: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r>
              <a:rPr b="0" lang="en-US" sz="2400" spc="-1" strike="noStrike">
                <a:solidFill>
                  <a:schemeClr val="dk2"/>
                </a:solidFill>
                <a:latin typeface="Goudy Old Style"/>
              </a:rPr>
              <a:t>If you see a pure element present with another compound, it’s probably one of these.  Predict the products accordingly:</a:t>
            </a:r>
            <a:endParaRPr b="0" lang="en-US" sz="2400" spc="-1" strike="noStrike">
              <a:solidFill>
                <a:schemeClr val="dk2"/>
              </a:solidFill>
              <a:latin typeface="Goudy Old Style"/>
            </a:endParaRPr>
          </a:p>
          <a:p>
            <a:pPr indent="0" algn="ctr" defTabSz="914400">
              <a:lnSpc>
                <a:spcPct val="100000"/>
              </a:lnSpc>
              <a:spcBef>
                <a:spcPts val="1001"/>
              </a:spcBef>
              <a:buNone/>
              <a:tabLst>
                <a:tab algn="l" pos="0"/>
              </a:tabLst>
            </a:pPr>
            <a:r>
              <a:rPr b="0" lang="en-US" sz="2400" spc="-1" strike="noStrike">
                <a:solidFill>
                  <a:schemeClr val="dk2"/>
                </a:solidFill>
                <a:latin typeface="Goudy Old Style"/>
              </a:rPr>
              <a:t>Cu + 2 AgNO</a:t>
            </a:r>
            <a:r>
              <a:rPr b="0" lang="en-US" sz="2400" spc="-1" strike="noStrike" baseline="-25000">
                <a:solidFill>
                  <a:schemeClr val="dk2"/>
                </a:solidFill>
                <a:latin typeface="Goudy Old Style"/>
              </a:rPr>
              <a:t>3</a:t>
            </a:r>
            <a:r>
              <a:rPr b="0" lang="en-US" sz="2400" spc="-1" strike="noStrike">
                <a:solidFill>
                  <a:schemeClr val="dk2"/>
                </a:solidFill>
                <a:latin typeface="Goudy Old Style"/>
              </a:rPr>
              <a:t> </a:t>
            </a:r>
            <a:r>
              <a:rPr b="0" lang="en-US" sz="2400" spc="-1" strike="noStrike">
                <a:solidFill>
                  <a:schemeClr val="dk2"/>
                </a:solidFill>
                <a:latin typeface="Wingdings"/>
              </a:rPr>
              <a:t></a:t>
            </a:r>
            <a:r>
              <a:rPr b="0" lang="en-US" sz="2400" spc="-1" strike="noStrike">
                <a:solidFill>
                  <a:schemeClr val="dk2"/>
                </a:solidFill>
                <a:latin typeface="Goudy Old Style"/>
              </a:rPr>
              <a:t> Cu(NO</a:t>
            </a:r>
            <a:r>
              <a:rPr b="0" lang="en-US" sz="2400" spc="-1" strike="noStrike" baseline="-25000">
                <a:solidFill>
                  <a:schemeClr val="dk2"/>
                </a:solidFill>
                <a:latin typeface="Goudy Old Style"/>
              </a:rPr>
              <a:t>3</a:t>
            </a:r>
            <a:r>
              <a:rPr b="0" lang="en-US" sz="2400" spc="-1" strike="noStrike">
                <a:solidFill>
                  <a:schemeClr val="dk2"/>
                </a:solidFill>
                <a:latin typeface="Goudy Old Style"/>
              </a:rPr>
              <a:t>)</a:t>
            </a:r>
            <a:r>
              <a:rPr b="0" lang="en-US" sz="2400" spc="-1" strike="noStrike" baseline="-25000">
                <a:solidFill>
                  <a:schemeClr val="dk2"/>
                </a:solidFill>
                <a:latin typeface="Goudy Old Style"/>
              </a:rPr>
              <a:t>2</a:t>
            </a:r>
            <a:r>
              <a:rPr b="0" lang="en-US" sz="2400" spc="-1" strike="noStrike">
                <a:solidFill>
                  <a:schemeClr val="dk2"/>
                </a:solidFill>
                <a:latin typeface="Goudy Old Style"/>
              </a:rPr>
              <a:t> + 2 Ag</a:t>
            </a:r>
            <a:endParaRPr b="0" lang="en-US" sz="2400" spc="-1" strike="noStrike">
              <a:solidFill>
                <a:schemeClr val="dk2"/>
              </a:solidFill>
              <a:latin typeface="Goudy Old Style"/>
            </a:endParaRPr>
          </a:p>
          <a:p>
            <a:pPr indent="0" algn="ctr" defTabSz="914400">
              <a:lnSpc>
                <a:spcPct val="100000"/>
              </a:lnSpc>
              <a:spcBef>
                <a:spcPts val="1001"/>
              </a:spcBef>
              <a:buNone/>
              <a:tabLst>
                <a:tab algn="l" pos="0"/>
              </a:tabLst>
            </a:pP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r>
              <a:rPr b="0" lang="en-US" sz="2400" spc="-1" strike="noStrike">
                <a:solidFill>
                  <a:schemeClr val="dk2"/>
                </a:solidFill>
                <a:latin typeface="Goudy Old Style"/>
              </a:rPr>
              <a:t>Note:  These reactions will only occur if the pure element on the left side of the equation is more active than the one in the chemical compound it replaces.  How do you know which is more active?  Check the activity series on the back of your periodic table!</a:t>
            </a:r>
            <a:endParaRPr b="0" lang="en-US" sz="2400" spc="-1" strike="noStrike">
              <a:solidFill>
                <a:schemeClr val="dk2"/>
              </a:solidFill>
              <a:latin typeface="Goudy Old Style"/>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0" name="PlaceHolder 1"/>
          <p:cNvSpPr>
            <a:spLocks noGrp="1"/>
          </p:cNvSpPr>
          <p:nvPr>
            <p:ph type="title"/>
          </p:nvPr>
        </p:nvSpPr>
        <p:spPr>
          <a:xfrm>
            <a:off x="1188720" y="340200"/>
            <a:ext cx="9486720" cy="1371240"/>
          </a:xfrm>
          <a:prstGeom prst="rect">
            <a:avLst/>
          </a:prstGeom>
          <a:noFill/>
          <a:ln w="0">
            <a:noFill/>
          </a:ln>
        </p:spPr>
        <p:txBody>
          <a:bodyPr lIns="91440" rIns="91440" tIns="45720" bIns="45720" anchor="b">
            <a:noAutofit/>
          </a:bodyPr>
          <a:p>
            <a:pPr indent="0" defTabSz="914400">
              <a:lnSpc>
                <a:spcPct val="90000"/>
              </a:lnSpc>
              <a:buNone/>
            </a:pPr>
            <a:r>
              <a:rPr b="1" lang="en-US" sz="3200" spc="299" strike="noStrike" cap="all">
                <a:solidFill>
                  <a:schemeClr val="dk2"/>
                </a:solidFill>
                <a:latin typeface="Goudy Old Style"/>
              </a:rPr>
              <a:t>4. Double displacement reactions</a:t>
            </a:r>
            <a:endParaRPr b="0" lang="en-US" sz="3200" spc="-1" strike="noStrike">
              <a:solidFill>
                <a:schemeClr val="dk1"/>
              </a:solidFill>
              <a:latin typeface="Gill Sans MT"/>
            </a:endParaRPr>
          </a:p>
        </p:txBody>
      </p:sp>
      <p:sp>
        <p:nvSpPr>
          <p:cNvPr id="91" name="PlaceHolder 2"/>
          <p:cNvSpPr>
            <a:spLocks noGrp="1"/>
          </p:cNvSpPr>
          <p:nvPr>
            <p:ph/>
          </p:nvPr>
        </p:nvSpPr>
        <p:spPr>
          <a:xfrm>
            <a:off x="1371600" y="2253960"/>
            <a:ext cx="9486720" cy="3917880"/>
          </a:xfrm>
          <a:prstGeom prst="rect">
            <a:avLst/>
          </a:prstGeom>
          <a:noFill/>
          <a:ln w="0">
            <a:noFill/>
          </a:ln>
        </p:spPr>
        <p:txBody>
          <a:bodyPr lIns="91440" rIns="91440" tIns="45720" bIns="45720" anchor="t">
            <a:normAutofit fontScale="93713"/>
          </a:bodyPr>
          <a:p>
            <a:pPr indent="0" defTabSz="914400">
              <a:lnSpc>
                <a:spcPct val="100000"/>
              </a:lnSpc>
              <a:spcBef>
                <a:spcPts val="1001"/>
              </a:spcBef>
              <a:buNone/>
              <a:tabLst>
                <a:tab algn="l" pos="0"/>
              </a:tabLst>
            </a:pPr>
            <a:r>
              <a:rPr b="0" lang="en-US" sz="2400" spc="-1" strike="noStrike">
                <a:solidFill>
                  <a:schemeClr val="dk2"/>
                </a:solidFill>
                <a:latin typeface="Goudy Old Style"/>
              </a:rPr>
              <a:t>These occur when the cations of two ionic compounds switch place with one another:</a:t>
            </a:r>
            <a:endParaRPr b="0" lang="en-US" sz="2400" spc="-1" strike="noStrike">
              <a:solidFill>
                <a:schemeClr val="dk2"/>
              </a:solidFill>
              <a:latin typeface="Goudy Old Style"/>
            </a:endParaRPr>
          </a:p>
          <a:p>
            <a:pPr indent="0" algn="ctr" defTabSz="914400">
              <a:lnSpc>
                <a:spcPct val="100000"/>
              </a:lnSpc>
              <a:spcBef>
                <a:spcPts val="1001"/>
              </a:spcBef>
              <a:buNone/>
              <a:tabLst>
                <a:tab algn="l" pos="0"/>
              </a:tabLst>
            </a:pPr>
            <a:r>
              <a:rPr b="0" lang="en-US" sz="2400" spc="-1" strike="noStrike">
                <a:solidFill>
                  <a:schemeClr val="dk2"/>
                </a:solidFill>
                <a:latin typeface="Goudy Old Style"/>
              </a:rPr>
              <a:t>AB + CD </a:t>
            </a:r>
            <a:r>
              <a:rPr b="0" lang="en-US" sz="2400" spc="-1" strike="noStrike">
                <a:solidFill>
                  <a:schemeClr val="dk2"/>
                </a:solidFill>
                <a:latin typeface="Wingdings"/>
              </a:rPr>
              <a:t></a:t>
            </a:r>
            <a:r>
              <a:rPr b="0" lang="en-US" sz="2400" spc="-1" strike="noStrike">
                <a:solidFill>
                  <a:schemeClr val="dk2"/>
                </a:solidFill>
                <a:latin typeface="Goudy Old Style"/>
              </a:rPr>
              <a:t> CB + AD</a:t>
            </a: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r>
              <a:rPr b="0" lang="en-US" sz="2400" spc="-1" strike="noStrike">
                <a:solidFill>
                  <a:schemeClr val="dk2"/>
                </a:solidFill>
                <a:latin typeface="Goudy Old Style"/>
              </a:rPr>
              <a:t> </a:t>
            </a: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r>
              <a:rPr b="0" lang="en-US" sz="2400" spc="-1" strike="noStrike">
                <a:solidFill>
                  <a:schemeClr val="dk2"/>
                </a:solidFill>
                <a:latin typeface="Goudy Old Style"/>
              </a:rPr>
              <a:t>These reactions only occur if both reagents are soluble and one of the products is insoluble.</a:t>
            </a:r>
            <a:endParaRPr b="0" lang="en-US" sz="2400" spc="-1" strike="noStrike">
              <a:solidFill>
                <a:schemeClr val="dk2"/>
              </a:solidFill>
              <a:latin typeface="Goudy Old Style"/>
            </a:endParaRPr>
          </a:p>
          <a:p>
            <a:pPr indent="0" algn="ctr" defTabSz="914400">
              <a:lnSpc>
                <a:spcPct val="100000"/>
              </a:lnSpc>
              <a:spcBef>
                <a:spcPts val="1001"/>
              </a:spcBef>
              <a:buNone/>
              <a:tabLst>
                <a:tab algn="l" pos="0"/>
              </a:tabLst>
            </a:pPr>
            <a:r>
              <a:rPr b="0" lang="en-US" sz="2400" spc="-1" strike="noStrike">
                <a:solidFill>
                  <a:schemeClr val="dk2"/>
                </a:solidFill>
                <a:latin typeface="Goudy Old Style"/>
              </a:rPr>
              <a:t>2 KI</a:t>
            </a:r>
            <a:r>
              <a:rPr b="0" lang="en-US" sz="2400" spc="-1" strike="noStrike" baseline="-25000">
                <a:solidFill>
                  <a:schemeClr val="dk2"/>
                </a:solidFill>
                <a:latin typeface="Goudy Old Style"/>
              </a:rPr>
              <a:t>(aq)</a:t>
            </a:r>
            <a:r>
              <a:rPr b="0" lang="en-US" sz="2400" spc="-1" strike="noStrike">
                <a:solidFill>
                  <a:schemeClr val="dk2"/>
                </a:solidFill>
                <a:latin typeface="Goudy Old Style"/>
              </a:rPr>
              <a:t> + Pb(NO</a:t>
            </a:r>
            <a:r>
              <a:rPr b="0" lang="en-US" sz="2400" spc="-1" strike="noStrike" baseline="-25000">
                <a:solidFill>
                  <a:schemeClr val="dk2"/>
                </a:solidFill>
                <a:latin typeface="Goudy Old Style"/>
              </a:rPr>
              <a:t>3</a:t>
            </a:r>
            <a:r>
              <a:rPr b="0" lang="en-US" sz="2400" spc="-1" strike="noStrike">
                <a:solidFill>
                  <a:schemeClr val="dk2"/>
                </a:solidFill>
                <a:latin typeface="Goudy Old Style"/>
              </a:rPr>
              <a:t>)</a:t>
            </a:r>
            <a:r>
              <a:rPr b="0" lang="en-US" sz="2400" spc="-1" strike="noStrike" baseline="-25000">
                <a:solidFill>
                  <a:schemeClr val="dk2"/>
                </a:solidFill>
                <a:latin typeface="Goudy Old Style"/>
              </a:rPr>
              <a:t>2(aq)</a:t>
            </a:r>
            <a:r>
              <a:rPr b="0" lang="en-US" sz="2400" spc="-1" strike="noStrike">
                <a:solidFill>
                  <a:schemeClr val="dk2"/>
                </a:solidFill>
                <a:latin typeface="Goudy Old Style"/>
              </a:rPr>
              <a:t> </a:t>
            </a:r>
            <a:r>
              <a:rPr b="0" lang="en-US" sz="2400" spc="-1" strike="noStrike">
                <a:solidFill>
                  <a:schemeClr val="dk2"/>
                </a:solidFill>
                <a:latin typeface="Wingdings"/>
              </a:rPr>
              <a:t></a:t>
            </a:r>
            <a:r>
              <a:rPr b="0" lang="en-US" sz="2400" spc="-1" strike="noStrike">
                <a:solidFill>
                  <a:schemeClr val="dk2"/>
                </a:solidFill>
                <a:latin typeface="Goudy Old Style"/>
              </a:rPr>
              <a:t> 2 KNO</a:t>
            </a:r>
            <a:r>
              <a:rPr b="0" lang="en-US" sz="2400" spc="-1" strike="noStrike" baseline="-25000">
                <a:solidFill>
                  <a:schemeClr val="dk2"/>
                </a:solidFill>
                <a:latin typeface="Goudy Old Style"/>
              </a:rPr>
              <a:t>3(aq)</a:t>
            </a:r>
            <a:r>
              <a:rPr b="0" lang="en-US" sz="2400" spc="-1" strike="noStrike">
                <a:solidFill>
                  <a:schemeClr val="dk2"/>
                </a:solidFill>
                <a:latin typeface="Goudy Old Style"/>
              </a:rPr>
              <a:t> + PbI</a:t>
            </a:r>
            <a:r>
              <a:rPr b="0" lang="en-US" sz="2400" spc="-1" strike="noStrike" baseline="-25000">
                <a:solidFill>
                  <a:schemeClr val="dk2"/>
                </a:solidFill>
                <a:latin typeface="Goudy Old Style"/>
              </a:rPr>
              <a:t>2(s)</a:t>
            </a:r>
            <a:endParaRPr b="0" lang="en-US" sz="2400" spc="-1" strike="noStrike">
              <a:solidFill>
                <a:schemeClr val="dk2"/>
              </a:solidFill>
              <a:latin typeface="Goudy Old Style"/>
            </a:endParaRPr>
          </a:p>
          <a:p>
            <a:pPr indent="0" algn="ctr" defTabSz="914400">
              <a:lnSpc>
                <a:spcPct val="100000"/>
              </a:lnSpc>
              <a:spcBef>
                <a:spcPts val="1001"/>
              </a:spcBef>
              <a:buNone/>
              <a:tabLst>
                <a:tab algn="l" pos="0"/>
              </a:tabLst>
            </a:pP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r>
              <a:rPr b="0" lang="en-US" sz="2400" spc="-1" strike="noStrike">
                <a:solidFill>
                  <a:schemeClr val="dk2"/>
                </a:solidFill>
                <a:latin typeface="Goudy Old Style"/>
              </a:rPr>
              <a:t>Otherwise, it’s impossible to isolate your product!</a:t>
            </a:r>
            <a:endParaRPr b="0" lang="en-US" sz="2400" spc="-1" strike="noStrike">
              <a:solidFill>
                <a:schemeClr val="dk2"/>
              </a:solidFill>
              <a:latin typeface="Goudy Old Style"/>
            </a:endParaRPr>
          </a:p>
        </p:txBody>
      </p:sp>
      <p:sp>
        <p:nvSpPr>
          <p:cNvPr id="92" name="TextBox 3"/>
          <p:cNvSpPr/>
          <p:nvPr/>
        </p:nvSpPr>
        <p:spPr>
          <a:xfrm>
            <a:off x="9133920" y="5934600"/>
            <a:ext cx="2885040" cy="9126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800" spc="-1" strike="noStrike">
                <a:solidFill>
                  <a:schemeClr val="dk1"/>
                </a:solidFill>
                <a:latin typeface="Goudy Old Style"/>
              </a:rPr>
              <a:t>This is why we have a solubility chart on the back of the periodic table!</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93" name="Rectangle 7">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94" name="Rectangle 9">
            <a:extLst>
              <a:ext uri="{C183D7F6-B498-43B3-948B-1728B52AA6E4}">
                <adec:decorative xmlns:adec="http://schemas.microsoft.com/office/drawing/2017/decorative" val="1"/>
              </a:ext>
            </a:extLst>
          </p:cNvPr>
          <p:cNvSpPr/>
          <p:nvPr/>
        </p:nvSpPr>
        <p:spPr>
          <a:xfrm>
            <a:off x="0" y="0"/>
            <a:ext cx="12191760" cy="6857640"/>
          </a:xfrm>
          <a:prstGeom prst="rect">
            <a:avLst/>
          </a:prstGeom>
          <a:solidFill>
            <a:schemeClr val="tx2">
              <a:lumMod val="75000"/>
              <a:lumOff val="25000"/>
              <a:alpha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useBgFill="1">
        <p:nvSpPr>
          <p:cNvPr id="95" name="Rectangle 11">
            <a:extLst>
              <a:ext uri="{C183D7F6-B498-43B3-948B-1728B52AA6E4}">
                <adec:decorative xmlns:adec="http://schemas.microsoft.com/office/drawing/2017/decorative" val="1"/>
              </a:ext>
            </a:extLst>
          </p:cNvPr>
          <p:cNvSpPr/>
          <p:nvPr/>
        </p:nvSpPr>
        <p:spPr>
          <a:xfrm>
            <a:off x="685800" y="685800"/>
            <a:ext cx="10820160" cy="54860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96" name="PlaceHolder 1"/>
          <p:cNvSpPr>
            <a:spLocks noGrp="1"/>
          </p:cNvSpPr>
          <p:nvPr>
            <p:ph type="title"/>
          </p:nvPr>
        </p:nvSpPr>
        <p:spPr>
          <a:xfrm>
            <a:off x="1371600" y="1020600"/>
            <a:ext cx="9486720" cy="493920"/>
          </a:xfrm>
          <a:prstGeom prst="rect">
            <a:avLst/>
          </a:prstGeom>
          <a:noFill/>
          <a:ln w="0">
            <a:noFill/>
          </a:ln>
        </p:spPr>
        <p:txBody>
          <a:bodyPr lIns="91440" rIns="91440" tIns="45720" bIns="45720" anchor="b">
            <a:normAutofit fontScale="93740"/>
          </a:bodyPr>
          <a:p>
            <a:pPr indent="0" algn="ctr" defTabSz="914400">
              <a:lnSpc>
                <a:spcPct val="90000"/>
              </a:lnSpc>
              <a:buNone/>
            </a:pPr>
            <a:r>
              <a:rPr b="1" lang="en-US" sz="3200" spc="299" strike="noStrike" cap="all">
                <a:solidFill>
                  <a:schemeClr val="dk2"/>
                </a:solidFill>
                <a:latin typeface="Goudy Old Style"/>
              </a:rPr>
              <a:t>5. Acid-base reactions</a:t>
            </a:r>
            <a:endParaRPr b="0" lang="en-US" sz="3200" spc="-1" strike="noStrike">
              <a:solidFill>
                <a:schemeClr val="dk1"/>
              </a:solidFill>
              <a:latin typeface="Gill Sans MT"/>
            </a:endParaRPr>
          </a:p>
        </p:txBody>
      </p:sp>
      <p:sp>
        <p:nvSpPr>
          <p:cNvPr id="97" name="PlaceHolder 2"/>
          <p:cNvSpPr>
            <a:spLocks noGrp="1"/>
          </p:cNvSpPr>
          <p:nvPr>
            <p:ph/>
          </p:nvPr>
        </p:nvSpPr>
        <p:spPr>
          <a:xfrm>
            <a:off x="1371600" y="1665360"/>
            <a:ext cx="9486720" cy="4171680"/>
          </a:xfrm>
          <a:prstGeom prst="rect">
            <a:avLst/>
          </a:prstGeom>
          <a:noFill/>
          <a:ln w="0">
            <a:noFill/>
          </a:ln>
        </p:spPr>
        <p:txBody>
          <a:bodyPr lIns="91440" rIns="91440" tIns="45720" bIns="45720" anchor="t">
            <a:normAutofit fontScale="93713"/>
          </a:bodyPr>
          <a:p>
            <a:pPr indent="0" defTabSz="914400">
              <a:lnSpc>
                <a:spcPct val="100000"/>
              </a:lnSpc>
              <a:spcBef>
                <a:spcPts val="1001"/>
              </a:spcBef>
              <a:buNone/>
              <a:tabLst>
                <a:tab algn="l" pos="0"/>
              </a:tabLst>
            </a:pPr>
            <a:r>
              <a:rPr b="0" lang="en-US" sz="2400" spc="-1" strike="noStrike">
                <a:solidFill>
                  <a:schemeClr val="dk2"/>
                </a:solidFill>
                <a:latin typeface="Goudy Old Style"/>
              </a:rPr>
              <a:t>These are double displacement reactions where water is made.  The water is formed by the reaction of an acid with a base:</a:t>
            </a:r>
            <a:endParaRPr b="0" lang="en-US" sz="2400" spc="-1" strike="noStrike">
              <a:solidFill>
                <a:schemeClr val="dk2"/>
              </a:solidFill>
              <a:latin typeface="Goudy Old Style"/>
            </a:endParaRPr>
          </a:p>
          <a:p>
            <a:pPr indent="0" algn="ctr" defTabSz="914400">
              <a:lnSpc>
                <a:spcPct val="100000"/>
              </a:lnSpc>
              <a:spcBef>
                <a:spcPts val="1001"/>
              </a:spcBef>
              <a:buNone/>
              <a:tabLst>
                <a:tab algn="l" pos="0"/>
              </a:tabLst>
            </a:pPr>
            <a:endParaRPr b="0" lang="en-US" sz="300" spc="-1" strike="noStrike">
              <a:solidFill>
                <a:schemeClr val="dk2"/>
              </a:solidFill>
              <a:latin typeface="Goudy Old Style"/>
            </a:endParaRPr>
          </a:p>
          <a:p>
            <a:pPr indent="0" algn="ctr" defTabSz="914400">
              <a:lnSpc>
                <a:spcPct val="100000"/>
              </a:lnSpc>
              <a:spcBef>
                <a:spcPts val="1001"/>
              </a:spcBef>
              <a:buNone/>
              <a:tabLst>
                <a:tab algn="l" pos="0"/>
              </a:tabLst>
            </a:pPr>
            <a:r>
              <a:rPr b="0" lang="en-US" sz="2800" spc="-1" strike="noStrike">
                <a:solidFill>
                  <a:schemeClr val="dk2"/>
                </a:solidFill>
                <a:latin typeface="Goudy Old Style"/>
              </a:rPr>
              <a:t>HA + BOH </a:t>
            </a:r>
            <a:r>
              <a:rPr b="0" lang="en-US" sz="2800" spc="-1" strike="noStrike">
                <a:solidFill>
                  <a:schemeClr val="dk2"/>
                </a:solidFill>
                <a:latin typeface="Wingdings"/>
              </a:rPr>
              <a:t></a:t>
            </a:r>
            <a:r>
              <a:rPr b="0" lang="en-US" sz="2800" spc="-1" strike="noStrike">
                <a:solidFill>
                  <a:schemeClr val="dk2"/>
                </a:solidFill>
                <a:latin typeface="Goudy Old Style"/>
              </a:rPr>
              <a:t> BA + H</a:t>
            </a:r>
            <a:r>
              <a:rPr b="0" lang="en-US" sz="2800" spc="-1" strike="noStrike" baseline="-25000">
                <a:solidFill>
                  <a:schemeClr val="dk2"/>
                </a:solidFill>
                <a:latin typeface="Goudy Old Style"/>
              </a:rPr>
              <a:t>2</a:t>
            </a:r>
            <a:r>
              <a:rPr b="0" lang="en-US" sz="2800" spc="-1" strike="noStrike">
                <a:solidFill>
                  <a:schemeClr val="dk2"/>
                </a:solidFill>
                <a:latin typeface="Goudy Old Style"/>
              </a:rPr>
              <a:t>O</a:t>
            </a:r>
            <a:endParaRPr b="0" lang="en-US" sz="2800" spc="-1" strike="noStrike">
              <a:solidFill>
                <a:schemeClr val="dk2"/>
              </a:solidFill>
              <a:latin typeface="Goudy Old Style"/>
            </a:endParaRPr>
          </a:p>
          <a:p>
            <a:pPr indent="0" algn="ctr" defTabSz="914400">
              <a:lnSpc>
                <a:spcPct val="100000"/>
              </a:lnSpc>
              <a:spcBef>
                <a:spcPts val="1001"/>
              </a:spcBef>
              <a:buNone/>
              <a:tabLst>
                <a:tab algn="l" pos="0"/>
              </a:tabLst>
            </a:pPr>
            <a:endParaRPr b="0" lang="en-US" sz="300" spc="-1" strike="noStrike">
              <a:solidFill>
                <a:schemeClr val="dk2"/>
              </a:solidFill>
              <a:latin typeface="Goudy Old Style"/>
            </a:endParaRPr>
          </a:p>
          <a:p>
            <a:pPr indent="0" defTabSz="914400">
              <a:lnSpc>
                <a:spcPct val="100000"/>
              </a:lnSpc>
              <a:spcBef>
                <a:spcPts val="1001"/>
              </a:spcBef>
              <a:buNone/>
              <a:tabLst>
                <a:tab algn="l" pos="0"/>
              </a:tabLst>
            </a:pPr>
            <a:r>
              <a:rPr b="0" lang="en-US" sz="2400" spc="-1" strike="noStrike">
                <a:solidFill>
                  <a:schemeClr val="dk2"/>
                </a:solidFill>
                <a:latin typeface="Goudy Old Style"/>
              </a:rPr>
              <a:t>Also called “neutralization reactions”, they can result in the neutralization of acidic and basic solutions:</a:t>
            </a:r>
            <a:endParaRPr b="0" lang="en-US" sz="2400" spc="-1" strike="noStrike">
              <a:solidFill>
                <a:schemeClr val="dk2"/>
              </a:solidFill>
              <a:latin typeface="Goudy Old Style"/>
            </a:endParaRPr>
          </a:p>
          <a:p>
            <a:pPr indent="0" algn="ctr" defTabSz="914400">
              <a:lnSpc>
                <a:spcPct val="100000"/>
              </a:lnSpc>
              <a:spcBef>
                <a:spcPts val="1001"/>
              </a:spcBef>
              <a:buNone/>
              <a:tabLst>
                <a:tab algn="l" pos="0"/>
              </a:tabLst>
            </a:pPr>
            <a:r>
              <a:rPr b="0" lang="en-US" sz="2800" spc="-1" strike="noStrike">
                <a:solidFill>
                  <a:schemeClr val="dk2"/>
                </a:solidFill>
                <a:latin typeface="Goudy Old Style"/>
              </a:rPr>
              <a:t>HCl + NaOH </a:t>
            </a:r>
            <a:r>
              <a:rPr b="0" lang="en-US" sz="2800" spc="-1" strike="noStrike">
                <a:solidFill>
                  <a:schemeClr val="dk2"/>
                </a:solidFill>
                <a:latin typeface="Wingdings"/>
              </a:rPr>
              <a:t></a:t>
            </a:r>
            <a:r>
              <a:rPr b="0" lang="en-US" sz="2800" spc="-1" strike="noStrike">
                <a:solidFill>
                  <a:schemeClr val="dk2"/>
                </a:solidFill>
                <a:latin typeface="Goudy Old Style"/>
              </a:rPr>
              <a:t> NaCl + H</a:t>
            </a:r>
            <a:r>
              <a:rPr b="0" lang="en-US" sz="2800" spc="-1" strike="noStrike" baseline="-25000">
                <a:solidFill>
                  <a:schemeClr val="dk2"/>
                </a:solidFill>
                <a:latin typeface="Goudy Old Style"/>
              </a:rPr>
              <a:t>2</a:t>
            </a:r>
            <a:r>
              <a:rPr b="0" lang="en-US" sz="2800" spc="-1" strike="noStrike">
                <a:solidFill>
                  <a:schemeClr val="dk2"/>
                </a:solidFill>
                <a:latin typeface="Goudy Old Style"/>
              </a:rPr>
              <a:t>O</a:t>
            </a:r>
            <a:endParaRPr b="0" lang="en-US" sz="2800" spc="-1" strike="noStrike">
              <a:solidFill>
                <a:schemeClr val="dk2"/>
              </a:solidFill>
              <a:latin typeface="Goudy Old Style"/>
            </a:endParaRPr>
          </a:p>
          <a:p>
            <a:pPr indent="0" defTabSz="914400">
              <a:lnSpc>
                <a:spcPct val="100000"/>
              </a:lnSpc>
              <a:spcBef>
                <a:spcPts val="1001"/>
              </a:spcBef>
              <a:buNone/>
              <a:tabLst>
                <a:tab algn="l" pos="0"/>
              </a:tabLst>
            </a:pPr>
            <a:endParaRPr b="0" lang="en-US" sz="1200" spc="-1" strike="noStrike">
              <a:solidFill>
                <a:schemeClr val="dk2"/>
              </a:solidFill>
              <a:latin typeface="Goudy Old Style"/>
            </a:endParaRPr>
          </a:p>
          <a:p>
            <a:pPr indent="0" defTabSz="914400">
              <a:lnSpc>
                <a:spcPct val="100000"/>
              </a:lnSpc>
              <a:spcBef>
                <a:spcPts val="1001"/>
              </a:spcBef>
              <a:buNone/>
              <a:tabLst>
                <a:tab algn="l" pos="0"/>
              </a:tabLst>
            </a:pPr>
            <a:r>
              <a:rPr b="0" lang="en-US" sz="2400" spc="-1" strike="noStrike">
                <a:solidFill>
                  <a:schemeClr val="dk2"/>
                </a:solidFill>
                <a:latin typeface="Goudy Old Style"/>
              </a:rPr>
              <a:t>We generally assume that these reactions will occur when the reagents are combined, regardless of their formulas.</a:t>
            </a:r>
            <a:endParaRPr b="0" lang="en-US" sz="2400" spc="-1" strike="noStrike">
              <a:solidFill>
                <a:schemeClr val="dk2"/>
              </a:solidFill>
              <a:latin typeface="Goudy Old Style"/>
            </a:endParaRPr>
          </a:p>
        </p:txBody>
      </p:sp>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98" name="Rectangle 70">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sp>
        <p:nvSpPr>
          <p:cNvPr id="99" name="PlaceHolder 1"/>
          <p:cNvSpPr>
            <a:spLocks noGrp="1"/>
          </p:cNvSpPr>
          <p:nvPr>
            <p:ph type="title"/>
          </p:nvPr>
        </p:nvSpPr>
        <p:spPr>
          <a:xfrm>
            <a:off x="5410080" y="496080"/>
            <a:ext cx="6119640" cy="1027440"/>
          </a:xfrm>
          <a:prstGeom prst="rect">
            <a:avLst/>
          </a:prstGeom>
          <a:noFill/>
          <a:ln w="0">
            <a:noFill/>
          </a:ln>
        </p:spPr>
        <p:txBody>
          <a:bodyPr lIns="91440" rIns="91440" tIns="45720" bIns="45720" anchor="b">
            <a:normAutofit/>
          </a:bodyPr>
          <a:p>
            <a:pPr indent="0" algn="ctr" defTabSz="914400">
              <a:lnSpc>
                <a:spcPct val="90000"/>
              </a:lnSpc>
              <a:buNone/>
            </a:pPr>
            <a:r>
              <a:rPr b="1" lang="en-US" sz="3200" spc="299" strike="noStrike" cap="all">
                <a:solidFill>
                  <a:schemeClr val="dk2"/>
                </a:solidFill>
                <a:latin typeface="Goudy Old Style"/>
              </a:rPr>
              <a:t>6. Combustion reactions</a:t>
            </a:r>
            <a:endParaRPr b="0" lang="en-US" sz="3200" spc="-1" strike="noStrike">
              <a:solidFill>
                <a:schemeClr val="dk1"/>
              </a:solidFill>
              <a:latin typeface="Gill Sans MT"/>
            </a:endParaRPr>
          </a:p>
        </p:txBody>
      </p:sp>
      <p:sp>
        <p:nvSpPr>
          <p:cNvPr id="100" name="Rectangle 72">
            <a:extLst>
              <a:ext uri="{C183D7F6-B498-43B3-948B-1728B52AA6E4}">
                <adec:decorative xmlns:adec="http://schemas.microsoft.com/office/drawing/2017/decorative" val="1"/>
              </a:ext>
            </a:extLst>
          </p:cNvPr>
          <p:cNvSpPr/>
          <p:nvPr/>
        </p:nvSpPr>
        <p:spPr>
          <a:xfrm>
            <a:off x="0" y="0"/>
            <a:ext cx="4762080" cy="6857640"/>
          </a:xfrm>
          <a:prstGeom prst="rect">
            <a:avLst/>
          </a:prstGeom>
          <a:solidFill>
            <a:schemeClr val="tx2">
              <a:lumMod val="75000"/>
              <a:lumOff val="25000"/>
              <a:alpha val="25000"/>
            </a:schemeClr>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Gill Sans MT"/>
            </a:endParaRPr>
          </a:p>
        </p:txBody>
      </p:sp>
      <p:pic>
        <p:nvPicPr>
          <p:cNvPr id="101" name="Picture 2" descr="A close-up of a fire&#10;&#10;Description automatically generated with low confidence"/>
          <p:cNvPicPr/>
          <p:nvPr/>
        </p:nvPicPr>
        <p:blipFill>
          <a:blip r:embed="rId1"/>
          <a:srcRect l="5741" t="0" r="1286" b="0"/>
          <a:stretch/>
        </p:blipFill>
        <p:spPr>
          <a:xfrm>
            <a:off x="685800" y="685800"/>
            <a:ext cx="3390480" cy="5486040"/>
          </a:xfrm>
          <a:prstGeom prst="rect">
            <a:avLst/>
          </a:prstGeom>
          <a:ln w="0">
            <a:noFill/>
          </a:ln>
        </p:spPr>
      </p:pic>
      <p:sp>
        <p:nvSpPr>
          <p:cNvPr id="102" name="PlaceHolder 2"/>
          <p:cNvSpPr>
            <a:spLocks noGrp="1"/>
          </p:cNvSpPr>
          <p:nvPr>
            <p:ph/>
          </p:nvPr>
        </p:nvSpPr>
        <p:spPr>
          <a:xfrm>
            <a:off x="5364000" y="1817280"/>
            <a:ext cx="6165720" cy="4471200"/>
          </a:xfrm>
          <a:prstGeom prst="rect">
            <a:avLst/>
          </a:prstGeom>
          <a:noFill/>
          <a:ln w="0">
            <a:noFill/>
          </a:ln>
        </p:spPr>
        <p:txBody>
          <a:bodyPr lIns="91440" rIns="91440" tIns="45720" bIns="45720" anchor="t">
            <a:normAutofit/>
          </a:bodyPr>
          <a:p>
            <a:pPr indent="0" defTabSz="914400">
              <a:lnSpc>
                <a:spcPct val="100000"/>
              </a:lnSpc>
              <a:spcBef>
                <a:spcPts val="1001"/>
              </a:spcBef>
              <a:buNone/>
              <a:tabLst>
                <a:tab algn="l" pos="0"/>
              </a:tabLst>
            </a:pPr>
            <a:r>
              <a:rPr b="0" lang="en-US" sz="2400" spc="-1" strike="noStrike">
                <a:solidFill>
                  <a:schemeClr val="dk2"/>
                </a:solidFill>
                <a:latin typeface="Goudy Old Style"/>
              </a:rPr>
              <a:t>In combustion reactions, something that contains C and H will react with oxygen – the products formed are always water and carbon dioxide (and lots of heat):</a:t>
            </a:r>
            <a:endParaRPr b="0" lang="en-US" sz="2400" spc="-1" strike="noStrike">
              <a:solidFill>
                <a:schemeClr val="dk2"/>
              </a:solidFill>
              <a:latin typeface="Goudy Old Style"/>
            </a:endParaRPr>
          </a:p>
          <a:p>
            <a:pPr indent="0" algn="ctr" defTabSz="914400">
              <a:lnSpc>
                <a:spcPct val="100000"/>
              </a:lnSpc>
              <a:spcBef>
                <a:spcPts val="1001"/>
              </a:spcBef>
              <a:buNone/>
              <a:tabLst>
                <a:tab algn="l" pos="0"/>
              </a:tabLst>
            </a:pPr>
            <a:r>
              <a:rPr b="0" lang="en-US" sz="2400" spc="-1" strike="noStrike">
                <a:solidFill>
                  <a:schemeClr val="dk2"/>
                </a:solidFill>
                <a:latin typeface="Goudy Old Style"/>
              </a:rPr>
              <a:t>C</a:t>
            </a:r>
            <a:r>
              <a:rPr b="0" lang="en-US" sz="2400" spc="-1" strike="noStrike" baseline="-25000">
                <a:solidFill>
                  <a:schemeClr val="dk2"/>
                </a:solidFill>
                <a:latin typeface="Goudy Old Style"/>
              </a:rPr>
              <a:t>x</a:t>
            </a:r>
            <a:r>
              <a:rPr b="0" lang="en-US" sz="2400" spc="-1" strike="noStrike">
                <a:solidFill>
                  <a:schemeClr val="dk2"/>
                </a:solidFill>
                <a:latin typeface="Goudy Old Style"/>
              </a:rPr>
              <a:t>H</a:t>
            </a:r>
            <a:r>
              <a:rPr b="0" lang="en-US" sz="2400" spc="-1" strike="noStrike" baseline="-25000">
                <a:solidFill>
                  <a:schemeClr val="dk2"/>
                </a:solidFill>
                <a:latin typeface="Goudy Old Style"/>
              </a:rPr>
              <a:t>y</a:t>
            </a:r>
            <a:r>
              <a:rPr b="0" lang="en-US" sz="2400" spc="-1" strike="noStrike">
                <a:solidFill>
                  <a:schemeClr val="dk2"/>
                </a:solidFill>
                <a:latin typeface="Goudy Old Style"/>
              </a:rPr>
              <a:t> + O</a:t>
            </a:r>
            <a:r>
              <a:rPr b="0" lang="en-US" sz="2400" spc="-1" strike="noStrike" baseline="-25000">
                <a:solidFill>
                  <a:schemeClr val="dk2"/>
                </a:solidFill>
                <a:latin typeface="Goudy Old Style"/>
              </a:rPr>
              <a:t>2</a:t>
            </a:r>
            <a:r>
              <a:rPr b="0" lang="en-US" sz="2400" spc="-1" strike="noStrike">
                <a:solidFill>
                  <a:schemeClr val="dk2"/>
                </a:solidFill>
                <a:latin typeface="Goudy Old Style"/>
              </a:rPr>
              <a:t> </a:t>
            </a:r>
            <a:r>
              <a:rPr b="0" lang="en-US" sz="2400" spc="-1" strike="noStrike">
                <a:solidFill>
                  <a:schemeClr val="dk2"/>
                </a:solidFill>
                <a:latin typeface="Wingdings"/>
              </a:rPr>
              <a:t></a:t>
            </a:r>
            <a:r>
              <a:rPr b="0" lang="en-US" sz="2400" spc="-1" strike="noStrike">
                <a:solidFill>
                  <a:schemeClr val="dk2"/>
                </a:solidFill>
                <a:latin typeface="Goudy Old Style"/>
              </a:rPr>
              <a:t> CO</a:t>
            </a:r>
            <a:r>
              <a:rPr b="0" lang="en-US" sz="2400" spc="-1" strike="noStrike" baseline="-25000">
                <a:solidFill>
                  <a:schemeClr val="dk2"/>
                </a:solidFill>
                <a:latin typeface="Goudy Old Style"/>
              </a:rPr>
              <a:t>2</a:t>
            </a:r>
            <a:r>
              <a:rPr b="0" lang="en-US" sz="2400" spc="-1" strike="noStrike">
                <a:solidFill>
                  <a:schemeClr val="dk2"/>
                </a:solidFill>
                <a:latin typeface="Goudy Old Style"/>
              </a:rPr>
              <a:t> + H</a:t>
            </a:r>
            <a:r>
              <a:rPr b="0" lang="en-US" sz="2400" spc="-1" strike="noStrike" baseline="-25000">
                <a:solidFill>
                  <a:schemeClr val="dk2"/>
                </a:solidFill>
                <a:latin typeface="Goudy Old Style"/>
              </a:rPr>
              <a:t>2</a:t>
            </a:r>
            <a:r>
              <a:rPr b="0" lang="en-US" sz="2400" spc="-1" strike="noStrike">
                <a:solidFill>
                  <a:schemeClr val="dk2"/>
                </a:solidFill>
                <a:latin typeface="Goudy Old Style"/>
              </a:rPr>
              <a:t>O    </a:t>
            </a: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endParaRPr b="0" lang="en-US" sz="2400" spc="-1" strike="noStrike">
              <a:solidFill>
                <a:schemeClr val="dk2"/>
              </a:solidFill>
              <a:latin typeface="Goudy Old Style"/>
            </a:endParaRPr>
          </a:p>
          <a:p>
            <a:pPr indent="0" defTabSz="914400">
              <a:lnSpc>
                <a:spcPct val="100000"/>
              </a:lnSpc>
              <a:spcBef>
                <a:spcPts val="1001"/>
              </a:spcBef>
              <a:buNone/>
              <a:tabLst>
                <a:tab algn="l" pos="0"/>
              </a:tabLst>
            </a:pPr>
            <a:r>
              <a:rPr b="0" lang="en-US" sz="2400" spc="-1" strike="noStrike">
                <a:solidFill>
                  <a:schemeClr val="dk2"/>
                </a:solidFill>
                <a:latin typeface="Goudy Old Style"/>
              </a:rPr>
              <a:t>Bunsen burners use combustion reactions to generate heat:</a:t>
            </a:r>
            <a:endParaRPr b="0" lang="en-US" sz="2400" spc="-1" strike="noStrike">
              <a:solidFill>
                <a:schemeClr val="dk2"/>
              </a:solidFill>
              <a:latin typeface="Goudy Old Style"/>
            </a:endParaRPr>
          </a:p>
          <a:p>
            <a:pPr indent="0" algn="ctr" defTabSz="914400">
              <a:lnSpc>
                <a:spcPct val="100000"/>
              </a:lnSpc>
              <a:spcBef>
                <a:spcPts val="1001"/>
              </a:spcBef>
              <a:buNone/>
              <a:tabLst>
                <a:tab algn="l" pos="0"/>
              </a:tabLst>
            </a:pPr>
            <a:r>
              <a:rPr b="0" lang="en-US" sz="2400" spc="-1" strike="noStrike">
                <a:solidFill>
                  <a:schemeClr val="dk2"/>
                </a:solidFill>
                <a:latin typeface="Goudy Old Style"/>
              </a:rPr>
              <a:t>CH</a:t>
            </a:r>
            <a:r>
              <a:rPr b="0" lang="en-US" sz="2400" spc="-1" strike="noStrike" baseline="-25000">
                <a:solidFill>
                  <a:schemeClr val="dk2"/>
                </a:solidFill>
                <a:latin typeface="Goudy Old Style"/>
              </a:rPr>
              <a:t>4</a:t>
            </a:r>
            <a:r>
              <a:rPr b="0" lang="en-US" sz="2400" spc="-1" strike="noStrike">
                <a:solidFill>
                  <a:schemeClr val="dk2"/>
                </a:solidFill>
                <a:latin typeface="Goudy Old Style"/>
              </a:rPr>
              <a:t> + 2 O</a:t>
            </a:r>
            <a:r>
              <a:rPr b="0" lang="en-US" sz="2400" spc="-1" strike="noStrike" baseline="-25000">
                <a:solidFill>
                  <a:schemeClr val="dk2"/>
                </a:solidFill>
                <a:latin typeface="Goudy Old Style"/>
              </a:rPr>
              <a:t>2</a:t>
            </a:r>
            <a:r>
              <a:rPr b="0" lang="en-US" sz="2400" spc="-1" strike="noStrike">
                <a:solidFill>
                  <a:schemeClr val="dk2"/>
                </a:solidFill>
                <a:latin typeface="Goudy Old Style"/>
              </a:rPr>
              <a:t> </a:t>
            </a:r>
            <a:r>
              <a:rPr b="0" lang="en-US" sz="2400" spc="-1" strike="noStrike">
                <a:solidFill>
                  <a:schemeClr val="dk2"/>
                </a:solidFill>
                <a:latin typeface="Wingdings"/>
              </a:rPr>
              <a:t></a:t>
            </a:r>
            <a:r>
              <a:rPr b="0" lang="en-US" sz="2400" spc="-1" strike="noStrike">
                <a:solidFill>
                  <a:schemeClr val="dk2"/>
                </a:solidFill>
                <a:latin typeface="Goudy Old Style"/>
              </a:rPr>
              <a:t> CO</a:t>
            </a:r>
            <a:r>
              <a:rPr b="0" lang="en-US" sz="2400" spc="-1" strike="noStrike" baseline="-25000">
                <a:solidFill>
                  <a:schemeClr val="dk2"/>
                </a:solidFill>
                <a:latin typeface="Goudy Old Style"/>
              </a:rPr>
              <a:t>2</a:t>
            </a:r>
            <a:r>
              <a:rPr b="0" lang="en-US" sz="2400" spc="-1" strike="noStrike">
                <a:solidFill>
                  <a:schemeClr val="dk2"/>
                </a:solidFill>
                <a:latin typeface="Goudy Old Style"/>
              </a:rPr>
              <a:t> + 2 H</a:t>
            </a:r>
            <a:r>
              <a:rPr b="0" lang="en-US" sz="2400" spc="-1" strike="noStrike" baseline="-25000">
                <a:solidFill>
                  <a:schemeClr val="dk2"/>
                </a:solidFill>
                <a:latin typeface="Goudy Old Style"/>
              </a:rPr>
              <a:t>2</a:t>
            </a:r>
            <a:r>
              <a:rPr b="0" lang="en-US" sz="2400" spc="-1" strike="noStrike">
                <a:solidFill>
                  <a:schemeClr val="dk2"/>
                </a:solidFill>
                <a:latin typeface="Goudy Old Style"/>
              </a:rPr>
              <a:t>O      </a:t>
            </a:r>
            <a:endParaRPr b="0" lang="en-US" sz="2400" spc="-1" strike="noStrike">
              <a:solidFill>
                <a:schemeClr val="dk2"/>
              </a:solidFill>
              <a:latin typeface="Goudy Old Style"/>
            </a:endParaRPr>
          </a:p>
          <a:p>
            <a:pPr indent="0" algn="ctr" defTabSz="914400">
              <a:lnSpc>
                <a:spcPct val="100000"/>
              </a:lnSpc>
              <a:spcBef>
                <a:spcPts val="1001"/>
              </a:spcBef>
              <a:buNone/>
              <a:tabLst>
                <a:tab algn="l" pos="0"/>
              </a:tabLst>
            </a:pPr>
            <a:endParaRPr b="0" lang="en-US" sz="2400" spc="-1" strike="noStrike">
              <a:solidFill>
                <a:schemeClr val="dk2"/>
              </a:solidFill>
              <a:latin typeface="Goudy Old Style"/>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ClassicFrameVTI">
  <a:themeElements>
    <a:clrScheme name="AnalogousFromRegularSeedLeftStep">
      <a:dk1>
        <a:srgbClr val="000000"/>
      </a:dk1>
      <a:lt1>
        <a:srgbClr val="ffffff"/>
      </a:lt1>
      <a:dk2>
        <a:srgbClr val="22213d"/>
      </a:dk2>
      <a:lt2>
        <a:srgbClr val="e7e8e2"/>
      </a:lt2>
      <a:accent1>
        <a:srgbClr val="4629e7"/>
      </a:accent1>
      <a:accent2>
        <a:srgbClr val="1749d5"/>
      </a:accent2>
      <a:accent3>
        <a:srgbClr val="29aae7"/>
      </a:accent3>
      <a:accent4>
        <a:srgbClr val="14b7a8"/>
      </a:accent4>
      <a:accent5>
        <a:srgbClr val="21b96b"/>
      </a:accent5>
      <a:accent6>
        <a:srgbClr val="15be21"/>
      </a:accent6>
      <a:hlink>
        <a:srgbClr val="7d8b2e"/>
      </a:hlink>
      <a:folHlink>
        <a:srgbClr val="7f7f7f"/>
      </a:folHlink>
    </a:clrScheme>
    <a:fontScheme name="Goudy and Gill Sans">
      <a:majorFont>
        <a:latin typeface="Goudy Old Style" pitchFamily="0" charset="1"/>
        <a:ea typeface=""/>
        <a:cs typeface=""/>
      </a:majorFont>
      <a:minorFont>
        <a:latin typeface="Gill Sans MT"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0.xml><?xml version="1.0" encoding="utf-8"?>
<a:theme xmlns:a="http://schemas.openxmlformats.org/drawingml/2006/main" xmlns:r="http://schemas.openxmlformats.org/officeDocument/2006/relationships" name="ClassicFrameVTI">
  <a:themeElements>
    <a:clrScheme name="AnalogousFromRegularSeedLeftStep">
      <a:dk1>
        <a:srgbClr val="000000"/>
      </a:dk1>
      <a:lt1>
        <a:srgbClr val="ffffff"/>
      </a:lt1>
      <a:dk2>
        <a:srgbClr val="22213d"/>
      </a:dk2>
      <a:lt2>
        <a:srgbClr val="e7e8e2"/>
      </a:lt2>
      <a:accent1>
        <a:srgbClr val="4629e7"/>
      </a:accent1>
      <a:accent2>
        <a:srgbClr val="1749d5"/>
      </a:accent2>
      <a:accent3>
        <a:srgbClr val="29aae7"/>
      </a:accent3>
      <a:accent4>
        <a:srgbClr val="14b7a8"/>
      </a:accent4>
      <a:accent5>
        <a:srgbClr val="21b96b"/>
      </a:accent5>
      <a:accent6>
        <a:srgbClr val="15be21"/>
      </a:accent6>
      <a:hlink>
        <a:srgbClr val="7d8b2e"/>
      </a:hlink>
      <a:folHlink>
        <a:srgbClr val="7f7f7f"/>
      </a:folHlink>
    </a:clrScheme>
    <a:fontScheme name="Goudy and Gill Sans">
      <a:majorFont>
        <a:latin typeface="Goudy Old Style" pitchFamily="0" charset="1"/>
        <a:ea typeface=""/>
        <a:cs typeface=""/>
      </a:majorFont>
      <a:minorFont>
        <a:latin typeface="Gill Sans MT"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1.xml><?xml version="1.0" encoding="utf-8"?>
<a:theme xmlns:a="http://schemas.openxmlformats.org/drawingml/2006/main" xmlns:r="http://schemas.openxmlformats.org/officeDocument/2006/relationships" name="ClassicFrameVTI">
  <a:themeElements>
    <a:clrScheme name="AnalogousFromRegularSeedLeftStep">
      <a:dk1>
        <a:srgbClr val="000000"/>
      </a:dk1>
      <a:lt1>
        <a:srgbClr val="ffffff"/>
      </a:lt1>
      <a:dk2>
        <a:srgbClr val="22213d"/>
      </a:dk2>
      <a:lt2>
        <a:srgbClr val="e7e8e2"/>
      </a:lt2>
      <a:accent1>
        <a:srgbClr val="4629e7"/>
      </a:accent1>
      <a:accent2>
        <a:srgbClr val="1749d5"/>
      </a:accent2>
      <a:accent3>
        <a:srgbClr val="29aae7"/>
      </a:accent3>
      <a:accent4>
        <a:srgbClr val="14b7a8"/>
      </a:accent4>
      <a:accent5>
        <a:srgbClr val="21b96b"/>
      </a:accent5>
      <a:accent6>
        <a:srgbClr val="15be21"/>
      </a:accent6>
      <a:hlink>
        <a:srgbClr val="7d8b2e"/>
      </a:hlink>
      <a:folHlink>
        <a:srgbClr val="7f7f7f"/>
      </a:folHlink>
    </a:clrScheme>
    <a:fontScheme name="Goudy and Gill Sans">
      <a:majorFont>
        <a:latin typeface="Goudy Old Style" pitchFamily="0" charset="1"/>
        <a:ea typeface=""/>
        <a:cs typeface=""/>
      </a:majorFont>
      <a:minorFont>
        <a:latin typeface="Gill Sans MT"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xml><?xml version="1.0" encoding="utf-8"?>
<a:theme xmlns:a="http://schemas.openxmlformats.org/drawingml/2006/main" xmlns:r="http://schemas.openxmlformats.org/officeDocument/2006/relationships" name="ClassicFrameVTI">
  <a:themeElements>
    <a:clrScheme name="AnalogousFromRegularSeedLeftStep">
      <a:dk1>
        <a:srgbClr val="000000"/>
      </a:dk1>
      <a:lt1>
        <a:srgbClr val="ffffff"/>
      </a:lt1>
      <a:dk2>
        <a:srgbClr val="22213d"/>
      </a:dk2>
      <a:lt2>
        <a:srgbClr val="e7e8e2"/>
      </a:lt2>
      <a:accent1>
        <a:srgbClr val="4629e7"/>
      </a:accent1>
      <a:accent2>
        <a:srgbClr val="1749d5"/>
      </a:accent2>
      <a:accent3>
        <a:srgbClr val="29aae7"/>
      </a:accent3>
      <a:accent4>
        <a:srgbClr val="14b7a8"/>
      </a:accent4>
      <a:accent5>
        <a:srgbClr val="21b96b"/>
      </a:accent5>
      <a:accent6>
        <a:srgbClr val="15be21"/>
      </a:accent6>
      <a:hlink>
        <a:srgbClr val="7d8b2e"/>
      </a:hlink>
      <a:folHlink>
        <a:srgbClr val="7f7f7f"/>
      </a:folHlink>
    </a:clrScheme>
    <a:fontScheme name="Goudy and Gill Sans">
      <a:majorFont>
        <a:latin typeface="Goudy Old Style" pitchFamily="0" charset="1"/>
        <a:ea typeface=""/>
        <a:cs typeface=""/>
      </a:majorFont>
      <a:minorFont>
        <a:latin typeface="Gill Sans MT"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xml><?xml version="1.0" encoding="utf-8"?>
<a:theme xmlns:a="http://schemas.openxmlformats.org/drawingml/2006/main" xmlns:r="http://schemas.openxmlformats.org/officeDocument/2006/relationships" name="ClassicFrameVTI">
  <a:themeElements>
    <a:clrScheme name="AnalogousFromRegularSeedLeftStep">
      <a:dk1>
        <a:srgbClr val="000000"/>
      </a:dk1>
      <a:lt1>
        <a:srgbClr val="ffffff"/>
      </a:lt1>
      <a:dk2>
        <a:srgbClr val="22213d"/>
      </a:dk2>
      <a:lt2>
        <a:srgbClr val="e7e8e2"/>
      </a:lt2>
      <a:accent1>
        <a:srgbClr val="4629e7"/>
      </a:accent1>
      <a:accent2>
        <a:srgbClr val="1749d5"/>
      </a:accent2>
      <a:accent3>
        <a:srgbClr val="29aae7"/>
      </a:accent3>
      <a:accent4>
        <a:srgbClr val="14b7a8"/>
      </a:accent4>
      <a:accent5>
        <a:srgbClr val="21b96b"/>
      </a:accent5>
      <a:accent6>
        <a:srgbClr val="15be21"/>
      </a:accent6>
      <a:hlink>
        <a:srgbClr val="7d8b2e"/>
      </a:hlink>
      <a:folHlink>
        <a:srgbClr val="7f7f7f"/>
      </a:folHlink>
    </a:clrScheme>
    <a:fontScheme name="Goudy and Gill Sans">
      <a:majorFont>
        <a:latin typeface="Goudy Old Style" pitchFamily="0" charset="1"/>
        <a:ea typeface=""/>
        <a:cs typeface=""/>
      </a:majorFont>
      <a:minorFont>
        <a:latin typeface="Gill Sans MT"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xml><?xml version="1.0" encoding="utf-8"?>
<a:theme xmlns:a="http://schemas.openxmlformats.org/drawingml/2006/main" xmlns:r="http://schemas.openxmlformats.org/officeDocument/2006/relationships" name="ClassicFrameVTI">
  <a:themeElements>
    <a:clrScheme name="AnalogousFromRegularSeedLeftStep">
      <a:dk1>
        <a:srgbClr val="000000"/>
      </a:dk1>
      <a:lt1>
        <a:srgbClr val="ffffff"/>
      </a:lt1>
      <a:dk2>
        <a:srgbClr val="22213d"/>
      </a:dk2>
      <a:lt2>
        <a:srgbClr val="e7e8e2"/>
      </a:lt2>
      <a:accent1>
        <a:srgbClr val="4629e7"/>
      </a:accent1>
      <a:accent2>
        <a:srgbClr val="1749d5"/>
      </a:accent2>
      <a:accent3>
        <a:srgbClr val="29aae7"/>
      </a:accent3>
      <a:accent4>
        <a:srgbClr val="14b7a8"/>
      </a:accent4>
      <a:accent5>
        <a:srgbClr val="21b96b"/>
      </a:accent5>
      <a:accent6>
        <a:srgbClr val="15be21"/>
      </a:accent6>
      <a:hlink>
        <a:srgbClr val="7d8b2e"/>
      </a:hlink>
      <a:folHlink>
        <a:srgbClr val="7f7f7f"/>
      </a:folHlink>
    </a:clrScheme>
    <a:fontScheme name="Goudy and Gill Sans">
      <a:majorFont>
        <a:latin typeface="Goudy Old Style" pitchFamily="0" charset="1"/>
        <a:ea typeface=""/>
        <a:cs typeface=""/>
      </a:majorFont>
      <a:minorFont>
        <a:latin typeface="Gill Sans MT"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5.xml><?xml version="1.0" encoding="utf-8"?>
<a:theme xmlns:a="http://schemas.openxmlformats.org/drawingml/2006/main" xmlns:r="http://schemas.openxmlformats.org/officeDocument/2006/relationships" name="ClassicFrameVTI">
  <a:themeElements>
    <a:clrScheme name="AnalogousFromRegularSeedLeftStep">
      <a:dk1>
        <a:srgbClr val="000000"/>
      </a:dk1>
      <a:lt1>
        <a:srgbClr val="ffffff"/>
      </a:lt1>
      <a:dk2>
        <a:srgbClr val="22213d"/>
      </a:dk2>
      <a:lt2>
        <a:srgbClr val="e7e8e2"/>
      </a:lt2>
      <a:accent1>
        <a:srgbClr val="4629e7"/>
      </a:accent1>
      <a:accent2>
        <a:srgbClr val="1749d5"/>
      </a:accent2>
      <a:accent3>
        <a:srgbClr val="29aae7"/>
      </a:accent3>
      <a:accent4>
        <a:srgbClr val="14b7a8"/>
      </a:accent4>
      <a:accent5>
        <a:srgbClr val="21b96b"/>
      </a:accent5>
      <a:accent6>
        <a:srgbClr val="15be21"/>
      </a:accent6>
      <a:hlink>
        <a:srgbClr val="7d8b2e"/>
      </a:hlink>
      <a:folHlink>
        <a:srgbClr val="7f7f7f"/>
      </a:folHlink>
    </a:clrScheme>
    <a:fontScheme name="Goudy and Gill Sans">
      <a:majorFont>
        <a:latin typeface="Goudy Old Style" pitchFamily="0" charset="1"/>
        <a:ea typeface=""/>
        <a:cs typeface=""/>
      </a:majorFont>
      <a:minorFont>
        <a:latin typeface="Gill Sans MT"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6.xml><?xml version="1.0" encoding="utf-8"?>
<a:theme xmlns:a="http://schemas.openxmlformats.org/drawingml/2006/main" xmlns:r="http://schemas.openxmlformats.org/officeDocument/2006/relationships" name="ClassicFrameVTI">
  <a:themeElements>
    <a:clrScheme name="AnalogousFromRegularSeedLeftStep">
      <a:dk1>
        <a:srgbClr val="000000"/>
      </a:dk1>
      <a:lt1>
        <a:srgbClr val="ffffff"/>
      </a:lt1>
      <a:dk2>
        <a:srgbClr val="22213d"/>
      </a:dk2>
      <a:lt2>
        <a:srgbClr val="e7e8e2"/>
      </a:lt2>
      <a:accent1>
        <a:srgbClr val="4629e7"/>
      </a:accent1>
      <a:accent2>
        <a:srgbClr val="1749d5"/>
      </a:accent2>
      <a:accent3>
        <a:srgbClr val="29aae7"/>
      </a:accent3>
      <a:accent4>
        <a:srgbClr val="14b7a8"/>
      </a:accent4>
      <a:accent5>
        <a:srgbClr val="21b96b"/>
      </a:accent5>
      <a:accent6>
        <a:srgbClr val="15be21"/>
      </a:accent6>
      <a:hlink>
        <a:srgbClr val="7d8b2e"/>
      </a:hlink>
      <a:folHlink>
        <a:srgbClr val="7f7f7f"/>
      </a:folHlink>
    </a:clrScheme>
    <a:fontScheme name="Goudy and Gill Sans">
      <a:majorFont>
        <a:latin typeface="Goudy Old Style" pitchFamily="0" charset="1"/>
        <a:ea typeface=""/>
        <a:cs typeface=""/>
      </a:majorFont>
      <a:minorFont>
        <a:latin typeface="Gill Sans MT"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7.xml><?xml version="1.0" encoding="utf-8"?>
<a:theme xmlns:a="http://schemas.openxmlformats.org/drawingml/2006/main" xmlns:r="http://schemas.openxmlformats.org/officeDocument/2006/relationships" name="ClassicFrameVTI">
  <a:themeElements>
    <a:clrScheme name="AnalogousFromRegularSeedLeftStep">
      <a:dk1>
        <a:srgbClr val="000000"/>
      </a:dk1>
      <a:lt1>
        <a:srgbClr val="ffffff"/>
      </a:lt1>
      <a:dk2>
        <a:srgbClr val="22213d"/>
      </a:dk2>
      <a:lt2>
        <a:srgbClr val="e7e8e2"/>
      </a:lt2>
      <a:accent1>
        <a:srgbClr val="4629e7"/>
      </a:accent1>
      <a:accent2>
        <a:srgbClr val="1749d5"/>
      </a:accent2>
      <a:accent3>
        <a:srgbClr val="29aae7"/>
      </a:accent3>
      <a:accent4>
        <a:srgbClr val="14b7a8"/>
      </a:accent4>
      <a:accent5>
        <a:srgbClr val="21b96b"/>
      </a:accent5>
      <a:accent6>
        <a:srgbClr val="15be21"/>
      </a:accent6>
      <a:hlink>
        <a:srgbClr val="7d8b2e"/>
      </a:hlink>
      <a:folHlink>
        <a:srgbClr val="7f7f7f"/>
      </a:folHlink>
    </a:clrScheme>
    <a:fontScheme name="Goudy and Gill Sans">
      <a:majorFont>
        <a:latin typeface="Goudy Old Style" pitchFamily="0" charset="1"/>
        <a:ea typeface=""/>
        <a:cs typeface=""/>
      </a:majorFont>
      <a:minorFont>
        <a:latin typeface="Gill Sans MT"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8.xml><?xml version="1.0" encoding="utf-8"?>
<a:theme xmlns:a="http://schemas.openxmlformats.org/drawingml/2006/main" xmlns:r="http://schemas.openxmlformats.org/officeDocument/2006/relationships" name="ClassicFrameVTI">
  <a:themeElements>
    <a:clrScheme name="AnalogousFromRegularSeedLeftStep">
      <a:dk1>
        <a:srgbClr val="000000"/>
      </a:dk1>
      <a:lt1>
        <a:srgbClr val="ffffff"/>
      </a:lt1>
      <a:dk2>
        <a:srgbClr val="22213d"/>
      </a:dk2>
      <a:lt2>
        <a:srgbClr val="e7e8e2"/>
      </a:lt2>
      <a:accent1>
        <a:srgbClr val="4629e7"/>
      </a:accent1>
      <a:accent2>
        <a:srgbClr val="1749d5"/>
      </a:accent2>
      <a:accent3>
        <a:srgbClr val="29aae7"/>
      </a:accent3>
      <a:accent4>
        <a:srgbClr val="14b7a8"/>
      </a:accent4>
      <a:accent5>
        <a:srgbClr val="21b96b"/>
      </a:accent5>
      <a:accent6>
        <a:srgbClr val="15be21"/>
      </a:accent6>
      <a:hlink>
        <a:srgbClr val="7d8b2e"/>
      </a:hlink>
      <a:folHlink>
        <a:srgbClr val="7f7f7f"/>
      </a:folHlink>
    </a:clrScheme>
    <a:fontScheme name="Goudy and Gill Sans">
      <a:majorFont>
        <a:latin typeface="Goudy Old Style" pitchFamily="0" charset="1"/>
        <a:ea typeface=""/>
        <a:cs typeface=""/>
      </a:majorFont>
      <a:minorFont>
        <a:latin typeface="Gill Sans MT"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9.xml><?xml version="1.0" encoding="utf-8"?>
<a:theme xmlns:a="http://schemas.openxmlformats.org/drawingml/2006/main" xmlns:r="http://schemas.openxmlformats.org/officeDocument/2006/relationships" name="ClassicFrameVTI">
  <a:themeElements>
    <a:clrScheme name="AnalogousFromRegularSeedLeftStep">
      <a:dk1>
        <a:srgbClr val="000000"/>
      </a:dk1>
      <a:lt1>
        <a:srgbClr val="ffffff"/>
      </a:lt1>
      <a:dk2>
        <a:srgbClr val="22213d"/>
      </a:dk2>
      <a:lt2>
        <a:srgbClr val="e7e8e2"/>
      </a:lt2>
      <a:accent1>
        <a:srgbClr val="4629e7"/>
      </a:accent1>
      <a:accent2>
        <a:srgbClr val="1749d5"/>
      </a:accent2>
      <a:accent3>
        <a:srgbClr val="29aae7"/>
      </a:accent3>
      <a:accent4>
        <a:srgbClr val="14b7a8"/>
      </a:accent4>
      <a:accent5>
        <a:srgbClr val="21b96b"/>
      </a:accent5>
      <a:accent6>
        <a:srgbClr val="15be21"/>
      </a:accent6>
      <a:hlink>
        <a:srgbClr val="7d8b2e"/>
      </a:hlink>
      <a:folHlink>
        <a:srgbClr val="7f7f7f"/>
      </a:folHlink>
    </a:clrScheme>
    <a:fontScheme name="Goudy and Gill Sans">
      <a:majorFont>
        <a:latin typeface="Goudy Old Style" pitchFamily="0" charset="1"/>
        <a:ea typeface=""/>
        <a:cs typeface=""/>
      </a:majorFont>
      <a:minorFont>
        <a:latin typeface="Gill Sans MT"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1797</TotalTime>
  <Application>LibreOffice/24.2.0.3$MacOSX_X86_64 LibreOffice_project/da48488a73ddd66ea24cf16bbc4f7b9c08e9bea1</Application>
  <AppVersion>15.0000</AppVersion>
  <Words>1396</Words>
  <Paragraphs>128</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2022-03-11T14:18:54Z</dcterms:created>
  <dc:creator>Ian Guch</dc:creator>
  <dc:description/>
  <dc:language>en-US</dc:language>
  <cp:lastModifiedBy/>
  <dcterms:modified xsi:type="dcterms:W3CDTF">2025-02-26T07:16:51Z</dcterms:modified>
  <cp:revision>13</cp:revision>
  <dc:subject/>
  <dc:title>Types of Chemical Reaction</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Widescreen</vt:lpwstr>
  </property>
  <property fmtid="{D5CDD505-2E9C-101B-9397-08002B2CF9AE}" pid="3" name="Slides">
    <vt:i4>29</vt:i4>
  </property>
</Properties>
</file>